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2b192dc12f4f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bfebcc36684d53"/>
  </p:sldMasterIdLst>
  <p:sldIdLst>
    <p:sldId xmlns:r="http://schemas.openxmlformats.org/officeDocument/2006/relationships" id="256" r:id="R5e72b821b4474162"/>
    <p:sldId xmlns:r="http://schemas.openxmlformats.org/officeDocument/2006/relationships" id="257" r:id="R5b04b6310786464c"/>
    <p:sldId xmlns:r="http://schemas.openxmlformats.org/officeDocument/2006/relationships" id="258" r:id="R9ec2e70e882f4c4b"/>
    <p:sldId xmlns:r="http://schemas.openxmlformats.org/officeDocument/2006/relationships" id="259" r:id="Recb176f68cda4130"/>
    <p:sldId xmlns:r="http://schemas.openxmlformats.org/officeDocument/2006/relationships" id="260" r:id="R4a2656912b9d4f18"/>
    <p:sldId xmlns:r="http://schemas.openxmlformats.org/officeDocument/2006/relationships" id="261" r:id="R51d42b87e75742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febcc36684d53" /><Relationship Type="http://schemas.openxmlformats.org/officeDocument/2006/relationships/slide" Target="/ppt/slides/slide1.xml" Id="R5e72b821b4474162" /><Relationship Type="http://schemas.openxmlformats.org/officeDocument/2006/relationships/slide" Target="/ppt/slides/slide2.xml" Id="R5b04b6310786464c" /><Relationship Type="http://schemas.openxmlformats.org/officeDocument/2006/relationships/slide" Target="/ppt/slides/slide3.xml" Id="R9ec2e70e882f4c4b" /><Relationship Type="http://schemas.openxmlformats.org/officeDocument/2006/relationships/slide" Target="/ppt/slides/slide4.xml" Id="Recb176f68cda4130" /><Relationship Type="http://schemas.openxmlformats.org/officeDocument/2006/relationships/slide" Target="/ppt/slides/slide5.xml" Id="R4a2656912b9d4f18" /><Relationship Type="http://schemas.openxmlformats.org/officeDocument/2006/relationships/slide" Target="/ppt/slides/slide6.xml" Id="R51d42b87e75742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1eafd98c449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4245c99424b33" /><Relationship Type="http://schemas.openxmlformats.org/officeDocument/2006/relationships/theme" Target="/ppt/slideMasters/theme/theme1.xml" Id="R1653336e8a3b4c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d4245c99424b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9057b03b342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0abbd853449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d4912a3714e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245f0602e4a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1cca2c81a46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32e203a664a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 OG LAKK BRUMUNDDAL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LAKK BRUMUNDDAL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LAKK BRUMUNDDAL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LAKK BRUMUNDDAL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LAKK BRUMUNDDAL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LAKK BRUMUNDDAL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2380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932 690 136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LAKK BRUMUNDDAL AS</a:t>
            </a:r>
          </a:p>
        </p:txBody>
      </p:sp>
    </p:spTree>
  </p:cSld>
  <p:clrMapOvr>
    <a:masterClrMapping xmlns:a="http://schemas.openxmlformats.org/drawingml/2006/main"/>
  </p:clrMapOvr>
</p:sld>
</file>