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eb7bdc7fe46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db11ff5cd4ce7"/>
  </p:sldMasterIdLst>
  <p:sldIdLst>
    <p:sldId xmlns:r="http://schemas.openxmlformats.org/officeDocument/2006/relationships" id="256" r:id="R8b4e43c09a154be8"/>
    <p:sldId xmlns:r="http://schemas.openxmlformats.org/officeDocument/2006/relationships" id="257" r:id="Ra5d4c9970f724ba9"/>
    <p:sldId xmlns:r="http://schemas.openxmlformats.org/officeDocument/2006/relationships" id="258" r:id="R2b9c9997f9af431b"/>
    <p:sldId xmlns:r="http://schemas.openxmlformats.org/officeDocument/2006/relationships" id="259" r:id="Rdc9dc006e37a4724"/>
    <p:sldId xmlns:r="http://schemas.openxmlformats.org/officeDocument/2006/relationships" id="260" r:id="R0b63d721645d41ed"/>
    <p:sldId xmlns:r="http://schemas.openxmlformats.org/officeDocument/2006/relationships" id="261" r:id="R08ea06c8cd7b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db11ff5cd4ce7" /><Relationship Type="http://schemas.openxmlformats.org/officeDocument/2006/relationships/slide" Target="/ppt/slides/slide1.xml" Id="R8b4e43c09a154be8" /><Relationship Type="http://schemas.openxmlformats.org/officeDocument/2006/relationships/slide" Target="/ppt/slides/slide2.xml" Id="Ra5d4c9970f724ba9" /><Relationship Type="http://schemas.openxmlformats.org/officeDocument/2006/relationships/slide" Target="/ppt/slides/slide3.xml" Id="R2b9c9997f9af431b" /><Relationship Type="http://schemas.openxmlformats.org/officeDocument/2006/relationships/slide" Target="/ppt/slides/slide4.xml" Id="Rdc9dc006e37a4724" /><Relationship Type="http://schemas.openxmlformats.org/officeDocument/2006/relationships/slide" Target="/ppt/slides/slide5.xml" Id="R0b63d721645d41ed" /><Relationship Type="http://schemas.openxmlformats.org/officeDocument/2006/relationships/slide" Target="/ppt/slides/slide6.xml" Id="R08ea06c8cd7b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416bf5bad41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c038d6c384f8f" /><Relationship Type="http://schemas.openxmlformats.org/officeDocument/2006/relationships/theme" Target="/ppt/slideMasters/theme/theme1.xml" Id="Rc94a96e81c23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c038d6c38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5f1199c9f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0f47979d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e3a0662e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3f7cc1a4b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f210d61dd4f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7f111719d4f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 OG LAKK BRUMUNDDAL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 OG LAKK BRUMUNDDAL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 OG LAKK BRUMUNDDAL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 OG LAKK BRUMUNDDAL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 OG LAKK BRUMUNDDAL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 OG LAKK BRUMUNDDAL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−1 233 979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−1 270 185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−1 176 798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1 000 196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 OG LAKK BRUMUNDDAL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932 690 136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 OG LAKK BRUMUNDDAL AS</a:t>
            </a:r>
          </a:p>
        </p:txBody>
      </p:sp>
    </p:spTree>
  </p:cSld>
  <p:clrMapOvr>
    <a:masterClrMapping xmlns:a="http://schemas.openxmlformats.org/drawingml/2006/main"/>
  </p:clrMapOvr>
</p:sld>
</file>