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0613a4c2f46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f18e496a244b9"/>
  </p:sldMasterIdLst>
  <p:sldIdLst>
    <p:sldId xmlns:r="http://schemas.openxmlformats.org/officeDocument/2006/relationships" id="256" r:id="Rdfc644940be648e5"/>
    <p:sldId xmlns:r="http://schemas.openxmlformats.org/officeDocument/2006/relationships" id="257" r:id="R2472720183f94b8d"/>
    <p:sldId xmlns:r="http://schemas.openxmlformats.org/officeDocument/2006/relationships" id="258" r:id="Red2fb117ec924e37"/>
    <p:sldId xmlns:r="http://schemas.openxmlformats.org/officeDocument/2006/relationships" id="259" r:id="R0b683acbb0de4e2a"/>
    <p:sldId xmlns:r="http://schemas.openxmlformats.org/officeDocument/2006/relationships" id="260" r:id="Rd0a69639aa8741ed"/>
    <p:sldId xmlns:r="http://schemas.openxmlformats.org/officeDocument/2006/relationships" id="261" r:id="R045a9ae95761444e"/>
    <p:sldId xmlns:r="http://schemas.openxmlformats.org/officeDocument/2006/relationships" id="262" r:id="R4e03612b4240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f18e496a244b9" /><Relationship Type="http://schemas.openxmlformats.org/officeDocument/2006/relationships/slide" Target="/ppt/slides/slide1.xml" Id="Rdfc644940be648e5" /><Relationship Type="http://schemas.openxmlformats.org/officeDocument/2006/relationships/slide" Target="/ppt/slides/slide2.xml" Id="R2472720183f94b8d" /><Relationship Type="http://schemas.openxmlformats.org/officeDocument/2006/relationships/slide" Target="/ppt/slides/slide3.xml" Id="Red2fb117ec924e37" /><Relationship Type="http://schemas.openxmlformats.org/officeDocument/2006/relationships/slide" Target="/ppt/slides/slide4.xml" Id="R0b683acbb0de4e2a" /><Relationship Type="http://schemas.openxmlformats.org/officeDocument/2006/relationships/slide" Target="/ppt/slides/slide5.xml" Id="Rd0a69639aa8741ed" /><Relationship Type="http://schemas.openxmlformats.org/officeDocument/2006/relationships/slide" Target="/ppt/slides/slide6.xml" Id="R045a9ae95761444e" /><Relationship Type="http://schemas.openxmlformats.org/officeDocument/2006/relationships/slide" Target="/ppt/slides/slide7.xml" Id="R4e03612b4240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b9e33b98a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aa26f7694519" /><Relationship Type="http://schemas.openxmlformats.org/officeDocument/2006/relationships/theme" Target="/ppt/slideMasters/theme/theme1.xml" Id="Rba65a8682f3f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4aa26f769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fed84d1d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fc339a53b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64127751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94abf43e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23b13125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6207f4896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b8d3186d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THORESEN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