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9703716c4c4c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f4391b14b74b59"/>
  </p:sldMasterIdLst>
  <p:sldIdLst>
    <p:sldId xmlns:r="http://schemas.openxmlformats.org/officeDocument/2006/relationships" id="256" r:id="R038fa33ca4f84a9b"/>
    <p:sldId xmlns:r="http://schemas.openxmlformats.org/officeDocument/2006/relationships" id="257" r:id="Rbe38e7977f1d44fa"/>
    <p:sldId xmlns:r="http://schemas.openxmlformats.org/officeDocument/2006/relationships" id="258" r:id="R03aa124f37fe4738"/>
    <p:sldId xmlns:r="http://schemas.openxmlformats.org/officeDocument/2006/relationships" id="259" r:id="Rcb641f98797145b5"/>
    <p:sldId xmlns:r="http://schemas.openxmlformats.org/officeDocument/2006/relationships" id="260" r:id="R431377f1ab424b19"/>
    <p:sldId xmlns:r="http://schemas.openxmlformats.org/officeDocument/2006/relationships" id="261" r:id="R8fc11bc2733a41a5"/>
    <p:sldId xmlns:r="http://schemas.openxmlformats.org/officeDocument/2006/relationships" id="262" r:id="R3670570a7e3b48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f4391b14b74b59" /><Relationship Type="http://schemas.openxmlformats.org/officeDocument/2006/relationships/slide" Target="/ppt/slides/slide1.xml" Id="R038fa33ca4f84a9b" /><Relationship Type="http://schemas.openxmlformats.org/officeDocument/2006/relationships/slide" Target="/ppt/slides/slide2.xml" Id="Rbe38e7977f1d44fa" /><Relationship Type="http://schemas.openxmlformats.org/officeDocument/2006/relationships/slide" Target="/ppt/slides/slide3.xml" Id="R03aa124f37fe4738" /><Relationship Type="http://schemas.openxmlformats.org/officeDocument/2006/relationships/slide" Target="/ppt/slides/slide4.xml" Id="Rcb641f98797145b5" /><Relationship Type="http://schemas.openxmlformats.org/officeDocument/2006/relationships/slide" Target="/ppt/slides/slide5.xml" Id="R431377f1ab424b19" /><Relationship Type="http://schemas.openxmlformats.org/officeDocument/2006/relationships/slide" Target="/ppt/slides/slide6.xml" Id="R8fc11bc2733a41a5" /><Relationship Type="http://schemas.openxmlformats.org/officeDocument/2006/relationships/slide" Target="/ppt/slides/slide7.xml" Id="R3670570a7e3b48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5782b319944b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f7c962a5f47b4" /><Relationship Type="http://schemas.openxmlformats.org/officeDocument/2006/relationships/theme" Target="/ppt/slideMasters/theme/theme1.xml" Id="Rf80eae2abd7844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af7c962a5f47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b879926c144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53df7704540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766106f6e42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383b0f1f649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1c944905e4f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faf9965c84a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12864542242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DAG-ADLER KONSULT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DAG-ADLER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DAG-ADLER KONSULT AS ble etablert [år] og holder til i Skjærhalden.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DAG-ADLER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DAG-ADLER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DAG-ADLER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83 373 250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92 106 262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DAG-ADLER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DAG-ADLER BLAKSETH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DAG-ADLER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Botnekilveien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1680 Skjærhalden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932 706 415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DAG-ADLER KONSULT AS</a:t>
            </a:r>
          </a:p>
        </p:txBody>
      </p:sp>
    </p:spTree>
  </p:cSld>
  <p:clrMapOvr>
    <a:masterClrMapping xmlns:a="http://schemas.openxmlformats.org/drawingml/2006/main"/>
  </p:clrMapOvr>
</p:sld>
</file>