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a581beb00643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36cb0f15ed4231"/>
  </p:sldMasterIdLst>
  <p:sldIdLst>
    <p:sldId xmlns:r="http://schemas.openxmlformats.org/officeDocument/2006/relationships" id="256" r:id="R1f71f2e1e4b346a7"/>
    <p:sldId xmlns:r="http://schemas.openxmlformats.org/officeDocument/2006/relationships" id="257" r:id="R3d192fe5f9004e12"/>
    <p:sldId xmlns:r="http://schemas.openxmlformats.org/officeDocument/2006/relationships" id="258" r:id="R9b9b5eecccb44bfc"/>
    <p:sldId xmlns:r="http://schemas.openxmlformats.org/officeDocument/2006/relationships" id="259" r:id="Rb71a94ea5bf24d8e"/>
    <p:sldId xmlns:r="http://schemas.openxmlformats.org/officeDocument/2006/relationships" id="260" r:id="R8203f59b15e243d2"/>
    <p:sldId xmlns:r="http://schemas.openxmlformats.org/officeDocument/2006/relationships" id="261" r:id="Ra1a8dee0649644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6cb0f15ed4231" /><Relationship Type="http://schemas.openxmlformats.org/officeDocument/2006/relationships/slide" Target="/ppt/slides/slide1.xml" Id="R1f71f2e1e4b346a7" /><Relationship Type="http://schemas.openxmlformats.org/officeDocument/2006/relationships/slide" Target="/ppt/slides/slide2.xml" Id="R3d192fe5f9004e12" /><Relationship Type="http://schemas.openxmlformats.org/officeDocument/2006/relationships/slide" Target="/ppt/slides/slide3.xml" Id="R9b9b5eecccb44bfc" /><Relationship Type="http://schemas.openxmlformats.org/officeDocument/2006/relationships/slide" Target="/ppt/slides/slide4.xml" Id="Rb71a94ea5bf24d8e" /><Relationship Type="http://schemas.openxmlformats.org/officeDocument/2006/relationships/slide" Target="/ppt/slides/slide5.xml" Id="R8203f59b15e243d2" /><Relationship Type="http://schemas.openxmlformats.org/officeDocument/2006/relationships/slide" Target="/ppt/slides/slide6.xml" Id="Ra1a8dee0649644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951c47b8247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c9550e0664c76" /><Relationship Type="http://schemas.openxmlformats.org/officeDocument/2006/relationships/theme" Target="/ppt/slideMasters/theme/theme1.xml" Id="R3da0ee8148914c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0c9550e0664c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ca177b58347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89e7bb846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9e9506e91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842e31e2b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78bd2e97846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a2be6897e4a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ANDREASSEN &amp; FREDHEIM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&amp; FREDHEIM UTLEIE AS ble etablert [år] og holder til i Alsvåg.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265 441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Resshøgda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8432 Alsvåg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932 724 138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UTLEIE AS</a:t>
            </a:r>
          </a:p>
        </p:txBody>
      </p:sp>
    </p:spTree>
  </p:cSld>
  <p:clrMapOvr>
    <a:masterClrMapping xmlns:a="http://schemas.openxmlformats.org/drawingml/2006/main"/>
  </p:clrMapOvr>
</p:sld>
</file>