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16e9b75cda4f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64a77decd2422d"/>
  </p:sldMasterIdLst>
  <p:sldIdLst>
    <p:sldId xmlns:r="http://schemas.openxmlformats.org/officeDocument/2006/relationships" id="256" r:id="R3198e17944754872"/>
    <p:sldId xmlns:r="http://schemas.openxmlformats.org/officeDocument/2006/relationships" id="257" r:id="R8c618eb171134267"/>
    <p:sldId xmlns:r="http://schemas.openxmlformats.org/officeDocument/2006/relationships" id="258" r:id="R5c1a2f3787dc4cab"/>
    <p:sldId xmlns:r="http://schemas.openxmlformats.org/officeDocument/2006/relationships" id="259" r:id="Re0777e26080f422c"/>
    <p:sldId xmlns:r="http://schemas.openxmlformats.org/officeDocument/2006/relationships" id="260" r:id="R57eee6776c6447a6"/>
    <p:sldId xmlns:r="http://schemas.openxmlformats.org/officeDocument/2006/relationships" id="261" r:id="Rad65cd0d64ea4154"/>
    <p:sldId xmlns:r="http://schemas.openxmlformats.org/officeDocument/2006/relationships" id="262" r:id="Rf54201db1ddd4a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64a77decd2422d" /><Relationship Type="http://schemas.openxmlformats.org/officeDocument/2006/relationships/slide" Target="/ppt/slides/slide1.xml" Id="R3198e17944754872" /><Relationship Type="http://schemas.openxmlformats.org/officeDocument/2006/relationships/slide" Target="/ppt/slides/slide2.xml" Id="R8c618eb171134267" /><Relationship Type="http://schemas.openxmlformats.org/officeDocument/2006/relationships/slide" Target="/ppt/slides/slide3.xml" Id="R5c1a2f3787dc4cab" /><Relationship Type="http://schemas.openxmlformats.org/officeDocument/2006/relationships/slide" Target="/ppt/slides/slide4.xml" Id="Re0777e26080f422c" /><Relationship Type="http://schemas.openxmlformats.org/officeDocument/2006/relationships/slide" Target="/ppt/slides/slide5.xml" Id="R57eee6776c6447a6" /><Relationship Type="http://schemas.openxmlformats.org/officeDocument/2006/relationships/slide" Target="/ppt/slides/slide6.xml" Id="Rad65cd0d64ea4154" /><Relationship Type="http://schemas.openxmlformats.org/officeDocument/2006/relationships/slide" Target="/ppt/slides/slide7.xml" Id="Rf54201db1ddd4a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b6fd4f5fea4d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8f305417c4e0a" /><Relationship Type="http://schemas.openxmlformats.org/officeDocument/2006/relationships/theme" Target="/ppt/slideMasters/theme/theme1.xml" Id="R7043189dee2447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38f305417c4e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71daf77a24e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dc5d9646f4b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dc00abbe745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977934c0645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2c82b90944b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c1869b6b54d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557af8d8c4f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HERMITHO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HERMITHO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HERMITHO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HERMITHO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HERMITHO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HERMITHO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6 954 983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6 954 983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HERMITHO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NYTT FORETAK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HERMITHO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Risbakken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932 736 667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HERMITHO AS</a:t>
            </a:r>
          </a:p>
        </p:txBody>
      </p:sp>
    </p:spTree>
  </p:cSld>
  <p:clrMapOvr>
    <a:masterClrMapping xmlns:a="http://schemas.openxmlformats.org/drawingml/2006/main"/>
  </p:clrMapOvr>
</p:sld>
</file>