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3cfc33b0ee4f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3048db77c54afe"/>
  </p:sldMasterIdLst>
  <p:sldIdLst>
    <p:sldId xmlns:r="http://schemas.openxmlformats.org/officeDocument/2006/relationships" id="256" r:id="Rad0a8d2abbb9469c"/>
    <p:sldId xmlns:r="http://schemas.openxmlformats.org/officeDocument/2006/relationships" id="257" r:id="R9b4252a53ea14ae3"/>
    <p:sldId xmlns:r="http://schemas.openxmlformats.org/officeDocument/2006/relationships" id="258" r:id="R8afd3f6f867e4115"/>
    <p:sldId xmlns:r="http://schemas.openxmlformats.org/officeDocument/2006/relationships" id="259" r:id="R91309c137fa7445d"/>
    <p:sldId xmlns:r="http://schemas.openxmlformats.org/officeDocument/2006/relationships" id="260" r:id="R20babd7a268d4bef"/>
    <p:sldId xmlns:r="http://schemas.openxmlformats.org/officeDocument/2006/relationships" id="261" r:id="R4cc391228d654e30"/>
    <p:sldId xmlns:r="http://schemas.openxmlformats.org/officeDocument/2006/relationships" id="262" r:id="R34b6e31d071a44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3048db77c54afe" /><Relationship Type="http://schemas.openxmlformats.org/officeDocument/2006/relationships/slide" Target="/ppt/slides/slide1.xml" Id="Rad0a8d2abbb9469c" /><Relationship Type="http://schemas.openxmlformats.org/officeDocument/2006/relationships/slide" Target="/ppt/slides/slide2.xml" Id="R9b4252a53ea14ae3" /><Relationship Type="http://schemas.openxmlformats.org/officeDocument/2006/relationships/slide" Target="/ppt/slides/slide3.xml" Id="R8afd3f6f867e4115" /><Relationship Type="http://schemas.openxmlformats.org/officeDocument/2006/relationships/slide" Target="/ppt/slides/slide4.xml" Id="R91309c137fa7445d" /><Relationship Type="http://schemas.openxmlformats.org/officeDocument/2006/relationships/slide" Target="/ppt/slides/slide5.xml" Id="R20babd7a268d4bef" /><Relationship Type="http://schemas.openxmlformats.org/officeDocument/2006/relationships/slide" Target="/ppt/slides/slide6.xml" Id="R4cc391228d654e30" /><Relationship Type="http://schemas.openxmlformats.org/officeDocument/2006/relationships/slide" Target="/ppt/slides/slide7.xml" Id="R34b6e31d071a44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91664646b940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f6b2cebb39441c" /><Relationship Type="http://schemas.openxmlformats.org/officeDocument/2006/relationships/theme" Target="/ppt/slideMasters/theme/theme1.xml" Id="R6d134b69d9204e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f6b2cebb3944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f744e215da43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2727d0253b4c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86743b6c074d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75a9ab92c2445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6ee472b7664f0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27a00afd2e45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0b3547dc9c48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EMISKU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EMISKU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EMISKU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EMISKU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EMISKU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EMISKU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6 954 983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6 954 983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EMISKU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NYTT FORETAK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EMISKU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Vestre Holmen vei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932 736 764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EMISKU AS</a:t>
            </a:r>
          </a:p>
        </p:txBody>
      </p:sp>
    </p:spTree>
  </p:cSld>
  <p:clrMapOvr>
    <a:masterClrMapping xmlns:a="http://schemas.openxmlformats.org/drawingml/2006/main"/>
  </p:clrMapOvr>
</p:sld>
</file>