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6a14f130ee4e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1ab72b408c453e"/>
  </p:sldMasterIdLst>
  <p:sldIdLst>
    <p:sldId xmlns:r="http://schemas.openxmlformats.org/officeDocument/2006/relationships" id="256" r:id="R1098ede7342644a2"/>
    <p:sldId xmlns:r="http://schemas.openxmlformats.org/officeDocument/2006/relationships" id="257" r:id="Rb925aa68e26e4339"/>
    <p:sldId xmlns:r="http://schemas.openxmlformats.org/officeDocument/2006/relationships" id="258" r:id="R18911daadb3d407a"/>
    <p:sldId xmlns:r="http://schemas.openxmlformats.org/officeDocument/2006/relationships" id="259" r:id="R0be4d09a57904b34"/>
    <p:sldId xmlns:r="http://schemas.openxmlformats.org/officeDocument/2006/relationships" id="260" r:id="R317dcb78bc8f4382"/>
    <p:sldId xmlns:r="http://schemas.openxmlformats.org/officeDocument/2006/relationships" id="261" r:id="R9b1023eddcdf412b"/>
    <p:sldId xmlns:r="http://schemas.openxmlformats.org/officeDocument/2006/relationships" id="262" r:id="Rf871520c443542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1ab72b408c453e" /><Relationship Type="http://schemas.openxmlformats.org/officeDocument/2006/relationships/slide" Target="/ppt/slides/slide1.xml" Id="R1098ede7342644a2" /><Relationship Type="http://schemas.openxmlformats.org/officeDocument/2006/relationships/slide" Target="/ppt/slides/slide2.xml" Id="Rb925aa68e26e4339" /><Relationship Type="http://schemas.openxmlformats.org/officeDocument/2006/relationships/slide" Target="/ppt/slides/slide3.xml" Id="R18911daadb3d407a" /><Relationship Type="http://schemas.openxmlformats.org/officeDocument/2006/relationships/slide" Target="/ppt/slides/slide4.xml" Id="R0be4d09a57904b34" /><Relationship Type="http://schemas.openxmlformats.org/officeDocument/2006/relationships/slide" Target="/ppt/slides/slide5.xml" Id="R317dcb78bc8f4382" /><Relationship Type="http://schemas.openxmlformats.org/officeDocument/2006/relationships/slide" Target="/ppt/slides/slide6.xml" Id="R9b1023eddcdf412b" /><Relationship Type="http://schemas.openxmlformats.org/officeDocument/2006/relationships/slide" Target="/ppt/slides/slide7.xml" Id="Rf871520c443542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2db451f26e4c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7e321ab7f450b" /><Relationship Type="http://schemas.openxmlformats.org/officeDocument/2006/relationships/theme" Target="/ppt/slideMasters/theme/theme1.xml" Id="R6c802148dc7d40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a7e321ab7f45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6e15521cb4a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546e2a2b94e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45d7503204e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641e62f7d47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4c272e9d141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68b7c3b0243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1081c385545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JUMISKU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JUMISKU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JUMISKU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JUMISKU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JUMISKU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JUMISKU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6 954 983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6 954 983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JUMISKU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NYTT FORETAK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JUMISKU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Holmen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932 736 772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JUMISKU AS</a:t>
            </a:r>
          </a:p>
        </p:txBody>
      </p:sp>
    </p:spTree>
  </p:cSld>
  <p:clrMapOvr>
    <a:masterClrMapping xmlns:a="http://schemas.openxmlformats.org/drawingml/2006/main"/>
  </p:clrMapOvr>
</p:sld>
</file>