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6e8c2ccf6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e3a63c0eb4ba9"/>
  </p:sldMasterIdLst>
  <p:sldIdLst>
    <p:sldId xmlns:r="http://schemas.openxmlformats.org/officeDocument/2006/relationships" id="256" r:id="R12454c994d814893"/>
    <p:sldId xmlns:r="http://schemas.openxmlformats.org/officeDocument/2006/relationships" id="257" r:id="Rbfb98535d403481d"/>
    <p:sldId xmlns:r="http://schemas.openxmlformats.org/officeDocument/2006/relationships" id="258" r:id="R84a3422000f749a8"/>
    <p:sldId xmlns:r="http://schemas.openxmlformats.org/officeDocument/2006/relationships" id="259" r:id="R1d1775d538af4808"/>
    <p:sldId xmlns:r="http://schemas.openxmlformats.org/officeDocument/2006/relationships" id="260" r:id="Reb439005a8e84198"/>
    <p:sldId xmlns:r="http://schemas.openxmlformats.org/officeDocument/2006/relationships" id="261" r:id="Rcb0695234ade4b8e"/>
    <p:sldId xmlns:r="http://schemas.openxmlformats.org/officeDocument/2006/relationships" id="262" r:id="Rd9b55f16cfc6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e3a63c0eb4ba9" /><Relationship Type="http://schemas.openxmlformats.org/officeDocument/2006/relationships/slide" Target="/ppt/slides/slide1.xml" Id="R12454c994d814893" /><Relationship Type="http://schemas.openxmlformats.org/officeDocument/2006/relationships/slide" Target="/ppt/slides/slide2.xml" Id="Rbfb98535d403481d" /><Relationship Type="http://schemas.openxmlformats.org/officeDocument/2006/relationships/slide" Target="/ppt/slides/slide3.xml" Id="R84a3422000f749a8" /><Relationship Type="http://schemas.openxmlformats.org/officeDocument/2006/relationships/slide" Target="/ppt/slides/slide4.xml" Id="R1d1775d538af4808" /><Relationship Type="http://schemas.openxmlformats.org/officeDocument/2006/relationships/slide" Target="/ppt/slides/slide5.xml" Id="Reb439005a8e84198" /><Relationship Type="http://schemas.openxmlformats.org/officeDocument/2006/relationships/slide" Target="/ppt/slides/slide6.xml" Id="Rcb0695234ade4b8e" /><Relationship Type="http://schemas.openxmlformats.org/officeDocument/2006/relationships/slide" Target="/ppt/slides/slide7.xml" Id="Rd9b55f16cfc6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c079781a1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98f927f5746c9" /><Relationship Type="http://schemas.openxmlformats.org/officeDocument/2006/relationships/theme" Target="/ppt/slideMasters/theme/theme1.xml" Id="R5c8436520322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98f927f57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b7c353e0e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ebb3c6384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79c578fb0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4616b4ff5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fd4ee781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ea6255065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a4a398ba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PEMISKU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PEMISKU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6 954 983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Holmen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932 736 837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PEMISKU AS</a:t>
            </a:r>
          </a:p>
        </p:txBody>
      </p:sp>
    </p:spTree>
  </p:cSld>
  <p:clrMapOvr>
    <a:masterClrMapping xmlns:a="http://schemas.openxmlformats.org/drawingml/2006/main"/>
  </p:clrMapOvr>
</p:sld>
</file>