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13f424c7c648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931eaffab04c28"/>
  </p:sldMasterIdLst>
  <p:sldIdLst>
    <p:sldId xmlns:r="http://schemas.openxmlformats.org/officeDocument/2006/relationships" id="256" r:id="Red20501a964c4bfe"/>
    <p:sldId xmlns:r="http://schemas.openxmlformats.org/officeDocument/2006/relationships" id="257" r:id="R9c4d21d339a648bd"/>
    <p:sldId xmlns:r="http://schemas.openxmlformats.org/officeDocument/2006/relationships" id="258" r:id="R3039b3b764cb408e"/>
    <p:sldId xmlns:r="http://schemas.openxmlformats.org/officeDocument/2006/relationships" id="259" r:id="Rdafc6090fe324dd7"/>
    <p:sldId xmlns:r="http://schemas.openxmlformats.org/officeDocument/2006/relationships" id="260" r:id="R96f6a562166e4bf0"/>
    <p:sldId xmlns:r="http://schemas.openxmlformats.org/officeDocument/2006/relationships" id="261" r:id="Ra97d1dba5e3740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931eaffab04c28" /><Relationship Type="http://schemas.openxmlformats.org/officeDocument/2006/relationships/slide" Target="/ppt/slides/slide1.xml" Id="Red20501a964c4bfe" /><Relationship Type="http://schemas.openxmlformats.org/officeDocument/2006/relationships/slide" Target="/ppt/slides/slide2.xml" Id="R9c4d21d339a648bd" /><Relationship Type="http://schemas.openxmlformats.org/officeDocument/2006/relationships/slide" Target="/ppt/slides/slide3.xml" Id="R3039b3b764cb408e" /><Relationship Type="http://schemas.openxmlformats.org/officeDocument/2006/relationships/slide" Target="/ppt/slides/slide4.xml" Id="Rdafc6090fe324dd7" /><Relationship Type="http://schemas.openxmlformats.org/officeDocument/2006/relationships/slide" Target="/ppt/slides/slide5.xml" Id="R96f6a562166e4bf0" /><Relationship Type="http://schemas.openxmlformats.org/officeDocument/2006/relationships/slide" Target="/ppt/slides/slide6.xml" Id="Ra97d1dba5e3740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265af89eb43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238b8c71d4635" /><Relationship Type="http://schemas.openxmlformats.org/officeDocument/2006/relationships/theme" Target="/ppt/slideMasters/theme/theme1.xml" Id="Rc15e8021ddd041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2238b8c71d46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a1d03d5484a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b3f90b9d445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3ecd290374b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b4802b4da42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69945f7b34e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67572008743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OMEGA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308 492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tobias@tonum.no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932 738 805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AS</a:t>
            </a:r>
          </a:p>
        </p:txBody>
      </p:sp>
    </p:spTree>
  </p:cSld>
  <p:clrMapOvr>
    <a:masterClrMapping xmlns:a="http://schemas.openxmlformats.org/drawingml/2006/main"/>
  </p:clrMapOvr>
</p:sld>
</file>