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66be6f29544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45088e919497e"/>
  </p:sldMasterIdLst>
  <p:sldIdLst>
    <p:sldId xmlns:r="http://schemas.openxmlformats.org/officeDocument/2006/relationships" id="256" r:id="R276a5dde1aaf44ef"/>
    <p:sldId xmlns:r="http://schemas.openxmlformats.org/officeDocument/2006/relationships" id="257" r:id="R53b86aa8ef6f44f3"/>
    <p:sldId xmlns:r="http://schemas.openxmlformats.org/officeDocument/2006/relationships" id="258" r:id="Rf77d9c387d5744ec"/>
    <p:sldId xmlns:r="http://schemas.openxmlformats.org/officeDocument/2006/relationships" id="259" r:id="R532ae421c58541e1"/>
    <p:sldId xmlns:r="http://schemas.openxmlformats.org/officeDocument/2006/relationships" id="260" r:id="R36914c78d89b4078"/>
    <p:sldId xmlns:r="http://schemas.openxmlformats.org/officeDocument/2006/relationships" id="261" r:id="Rad5d6a128e3e4047"/>
    <p:sldId xmlns:r="http://schemas.openxmlformats.org/officeDocument/2006/relationships" id="262" r:id="R707949d0c267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45088e919497e" /><Relationship Type="http://schemas.openxmlformats.org/officeDocument/2006/relationships/slide" Target="/ppt/slides/slide1.xml" Id="R276a5dde1aaf44ef" /><Relationship Type="http://schemas.openxmlformats.org/officeDocument/2006/relationships/slide" Target="/ppt/slides/slide2.xml" Id="R53b86aa8ef6f44f3" /><Relationship Type="http://schemas.openxmlformats.org/officeDocument/2006/relationships/slide" Target="/ppt/slides/slide3.xml" Id="Rf77d9c387d5744ec" /><Relationship Type="http://schemas.openxmlformats.org/officeDocument/2006/relationships/slide" Target="/ppt/slides/slide4.xml" Id="R532ae421c58541e1" /><Relationship Type="http://schemas.openxmlformats.org/officeDocument/2006/relationships/slide" Target="/ppt/slides/slide5.xml" Id="R36914c78d89b4078" /><Relationship Type="http://schemas.openxmlformats.org/officeDocument/2006/relationships/slide" Target="/ppt/slides/slide6.xml" Id="Rad5d6a128e3e4047" /><Relationship Type="http://schemas.openxmlformats.org/officeDocument/2006/relationships/slide" Target="/ppt/slides/slide7.xml" Id="R707949d0c267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fa5acdc6c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74254d4ab4d5d" /><Relationship Type="http://schemas.openxmlformats.org/officeDocument/2006/relationships/theme" Target="/ppt/slideMasters/theme/theme1.xml" Id="R4565d295b372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374254d4ab4d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77d83820a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a22721556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f234fd56343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393e596ec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d1ee2773949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aa476c40b4b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4c22be3a445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DATSUH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DATSUH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FLISNES HUSTAD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Hatleholen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932 749 807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DATSUH AS</a:t>
            </a:r>
          </a:p>
        </p:txBody>
      </p:sp>
    </p:spTree>
  </p:cSld>
  <p:clrMapOvr>
    <a:masterClrMapping xmlns:a="http://schemas.openxmlformats.org/drawingml/2006/main"/>
  </p:clrMapOvr>
</p:sld>
</file>