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2bc7e5bf9543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5955215fe9454c"/>
  </p:sldMasterIdLst>
  <p:sldIdLst>
    <p:sldId xmlns:r="http://schemas.openxmlformats.org/officeDocument/2006/relationships" id="256" r:id="R0e0ea83c98644702"/>
    <p:sldId xmlns:r="http://schemas.openxmlformats.org/officeDocument/2006/relationships" id="257" r:id="Ref28273697e54fe2"/>
    <p:sldId xmlns:r="http://schemas.openxmlformats.org/officeDocument/2006/relationships" id="258" r:id="R36f9af60bd2042c4"/>
    <p:sldId xmlns:r="http://schemas.openxmlformats.org/officeDocument/2006/relationships" id="259" r:id="R267080bdae1b49b2"/>
    <p:sldId xmlns:r="http://schemas.openxmlformats.org/officeDocument/2006/relationships" id="260" r:id="R9da7a953ea684775"/>
    <p:sldId xmlns:r="http://schemas.openxmlformats.org/officeDocument/2006/relationships" id="261" r:id="R7e892f4aad754a63"/>
    <p:sldId xmlns:r="http://schemas.openxmlformats.org/officeDocument/2006/relationships" id="262" r:id="R7757754fadef4a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5955215fe9454c" /><Relationship Type="http://schemas.openxmlformats.org/officeDocument/2006/relationships/slide" Target="/ppt/slides/slide1.xml" Id="R0e0ea83c98644702" /><Relationship Type="http://schemas.openxmlformats.org/officeDocument/2006/relationships/slide" Target="/ppt/slides/slide2.xml" Id="Ref28273697e54fe2" /><Relationship Type="http://schemas.openxmlformats.org/officeDocument/2006/relationships/slide" Target="/ppt/slides/slide3.xml" Id="R36f9af60bd2042c4" /><Relationship Type="http://schemas.openxmlformats.org/officeDocument/2006/relationships/slide" Target="/ppt/slides/slide4.xml" Id="R267080bdae1b49b2" /><Relationship Type="http://schemas.openxmlformats.org/officeDocument/2006/relationships/slide" Target="/ppt/slides/slide5.xml" Id="R9da7a953ea684775" /><Relationship Type="http://schemas.openxmlformats.org/officeDocument/2006/relationships/slide" Target="/ppt/slides/slide6.xml" Id="R7e892f4aad754a63" /><Relationship Type="http://schemas.openxmlformats.org/officeDocument/2006/relationships/slide" Target="/ppt/slides/slide7.xml" Id="R7757754fadef4a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8850055124b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29c48e5334177" /><Relationship Type="http://schemas.openxmlformats.org/officeDocument/2006/relationships/theme" Target="/ppt/slideMasters/theme/theme1.xml" Id="R4d237a8b9cd74c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d29c48e53341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0d7005b714c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648067f104a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ff9b4153040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f60652b5a4f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32f97895646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82efb59d141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e1377f2944a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1 576 999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1 583 991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SILDNES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Christies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932 756 730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MELEN AS</a:t>
            </a:r>
          </a:p>
        </p:txBody>
      </p:sp>
    </p:spTree>
  </p:cSld>
  <p:clrMapOvr>
    <a:masterClrMapping xmlns:a="http://schemas.openxmlformats.org/drawingml/2006/main"/>
  </p:clrMapOvr>
</p:sld>
</file>