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894ec46fc14a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b6774a521442c1"/>
  </p:sldMasterIdLst>
  <p:sldIdLst>
    <p:sldId xmlns:r="http://schemas.openxmlformats.org/officeDocument/2006/relationships" id="256" r:id="R395e000c2ad84b90"/>
    <p:sldId xmlns:r="http://schemas.openxmlformats.org/officeDocument/2006/relationships" id="257" r:id="R10fb18b1a43b4da5"/>
    <p:sldId xmlns:r="http://schemas.openxmlformats.org/officeDocument/2006/relationships" id="258" r:id="Rabebb3b9172847a2"/>
    <p:sldId xmlns:r="http://schemas.openxmlformats.org/officeDocument/2006/relationships" id="259" r:id="R7bfe19a2e5de43c4"/>
    <p:sldId xmlns:r="http://schemas.openxmlformats.org/officeDocument/2006/relationships" id="260" r:id="R9734ee4a65f44a5a"/>
    <p:sldId xmlns:r="http://schemas.openxmlformats.org/officeDocument/2006/relationships" id="261" r:id="R254839a24ba343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b6774a521442c1" /><Relationship Type="http://schemas.openxmlformats.org/officeDocument/2006/relationships/slide" Target="/ppt/slides/slide1.xml" Id="R395e000c2ad84b90" /><Relationship Type="http://schemas.openxmlformats.org/officeDocument/2006/relationships/slide" Target="/ppt/slides/slide2.xml" Id="R10fb18b1a43b4da5" /><Relationship Type="http://schemas.openxmlformats.org/officeDocument/2006/relationships/slide" Target="/ppt/slides/slide3.xml" Id="Rabebb3b9172847a2" /><Relationship Type="http://schemas.openxmlformats.org/officeDocument/2006/relationships/slide" Target="/ppt/slides/slide4.xml" Id="R7bfe19a2e5de43c4" /><Relationship Type="http://schemas.openxmlformats.org/officeDocument/2006/relationships/slide" Target="/ppt/slides/slide5.xml" Id="R9734ee4a65f44a5a" /><Relationship Type="http://schemas.openxmlformats.org/officeDocument/2006/relationships/slide" Target="/ppt/slides/slide6.xml" Id="R254839a24ba343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52c69986c940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41f8146334caa" /><Relationship Type="http://schemas.openxmlformats.org/officeDocument/2006/relationships/theme" Target="/ppt/slideMasters/theme/theme1.xml" Id="R942130e67bc74a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741f8146334c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639164a2146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0e2a2cc5c3403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ec60f3a374f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b04e267044d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3da6bf1a444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146d0b61647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BORGEÅSEN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BORGEÅSEN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BORGEÅSEN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BORGEÅSEN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BORGEÅSEN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BORGEÅSEN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KEVIN CHRISTOFFER LINDØE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BORGEÅSEN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Åkre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3711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932 758 113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BORGEÅSEN</a:t>
            </a:r>
          </a:p>
        </p:txBody>
      </p:sp>
    </p:spTree>
  </p:cSld>
  <p:clrMapOvr>
    <a:masterClrMapping xmlns:a="http://schemas.openxmlformats.org/drawingml/2006/main"/>
  </p:clrMapOvr>
</p:sld>
</file>