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2e72f6008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9fcf2ce694693"/>
  </p:sldMasterIdLst>
  <p:sldIdLst>
    <p:sldId xmlns:r="http://schemas.openxmlformats.org/officeDocument/2006/relationships" id="256" r:id="R127ae9f9ed194df0"/>
    <p:sldId xmlns:r="http://schemas.openxmlformats.org/officeDocument/2006/relationships" id="257" r:id="Rb9e753781a7b49b1"/>
    <p:sldId xmlns:r="http://schemas.openxmlformats.org/officeDocument/2006/relationships" id="258" r:id="R8da4af076f934f4d"/>
    <p:sldId xmlns:r="http://schemas.openxmlformats.org/officeDocument/2006/relationships" id="259" r:id="Rd8055c60b44a4d2b"/>
    <p:sldId xmlns:r="http://schemas.openxmlformats.org/officeDocument/2006/relationships" id="260" r:id="R3a8917a8a4044483"/>
    <p:sldId xmlns:r="http://schemas.openxmlformats.org/officeDocument/2006/relationships" id="261" r:id="Rc7b4fef5bcef4aae"/>
    <p:sldId xmlns:r="http://schemas.openxmlformats.org/officeDocument/2006/relationships" id="262" r:id="R60a44cad3c26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9fcf2ce694693" /><Relationship Type="http://schemas.openxmlformats.org/officeDocument/2006/relationships/slide" Target="/ppt/slides/slide1.xml" Id="R127ae9f9ed194df0" /><Relationship Type="http://schemas.openxmlformats.org/officeDocument/2006/relationships/slide" Target="/ppt/slides/slide2.xml" Id="Rb9e753781a7b49b1" /><Relationship Type="http://schemas.openxmlformats.org/officeDocument/2006/relationships/slide" Target="/ppt/slides/slide3.xml" Id="R8da4af076f934f4d" /><Relationship Type="http://schemas.openxmlformats.org/officeDocument/2006/relationships/slide" Target="/ppt/slides/slide4.xml" Id="Rd8055c60b44a4d2b" /><Relationship Type="http://schemas.openxmlformats.org/officeDocument/2006/relationships/slide" Target="/ppt/slides/slide5.xml" Id="R3a8917a8a4044483" /><Relationship Type="http://schemas.openxmlformats.org/officeDocument/2006/relationships/slide" Target="/ppt/slides/slide6.xml" Id="Rc7b4fef5bcef4aae" /><Relationship Type="http://schemas.openxmlformats.org/officeDocument/2006/relationships/slide" Target="/ppt/slides/slide7.xml" Id="R60a44cad3c26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c681e2b09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b6e0a30994995" /><Relationship Type="http://schemas.openxmlformats.org/officeDocument/2006/relationships/theme" Target="/ppt/slideMasters/theme/theme1.xml" Id="R9f657c705154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b6e0a3099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3deb293c8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6a749f329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8f1df2b6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7a06ecaeb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f375aef3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99295a054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b0da26d5b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REGNSKAPSRÅDGIVNING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REGNSKAPSRÅDGIVNING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436 739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1 420 952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HURV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932 759 691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REGNSKAPSRÅDGIVNING AS</a:t>
            </a:r>
          </a:p>
        </p:txBody>
      </p:sp>
    </p:spTree>
  </p:cSld>
  <p:clrMapOvr>
    <a:masterClrMapping xmlns:a="http://schemas.openxmlformats.org/drawingml/2006/main"/>
  </p:clrMapOvr>
</p:sld>
</file>