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b44f90421a41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8bfb193c4740fc"/>
  </p:sldMasterIdLst>
  <p:sldIdLst>
    <p:sldId xmlns:r="http://schemas.openxmlformats.org/officeDocument/2006/relationships" id="256" r:id="R55289cfd50d74d7c"/>
    <p:sldId xmlns:r="http://schemas.openxmlformats.org/officeDocument/2006/relationships" id="257" r:id="R29c7cb1891d043e4"/>
    <p:sldId xmlns:r="http://schemas.openxmlformats.org/officeDocument/2006/relationships" id="258" r:id="R8e933b082fcf4b97"/>
    <p:sldId xmlns:r="http://schemas.openxmlformats.org/officeDocument/2006/relationships" id="259" r:id="Rcd6d4e43dd384cf7"/>
    <p:sldId xmlns:r="http://schemas.openxmlformats.org/officeDocument/2006/relationships" id="260" r:id="R7a7214f710834c6b"/>
    <p:sldId xmlns:r="http://schemas.openxmlformats.org/officeDocument/2006/relationships" id="261" r:id="Rc1bf27a7dc6848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8bfb193c4740fc" /><Relationship Type="http://schemas.openxmlformats.org/officeDocument/2006/relationships/slide" Target="/ppt/slides/slide1.xml" Id="R55289cfd50d74d7c" /><Relationship Type="http://schemas.openxmlformats.org/officeDocument/2006/relationships/slide" Target="/ppt/slides/slide2.xml" Id="R29c7cb1891d043e4" /><Relationship Type="http://schemas.openxmlformats.org/officeDocument/2006/relationships/slide" Target="/ppt/slides/slide3.xml" Id="R8e933b082fcf4b97" /><Relationship Type="http://schemas.openxmlformats.org/officeDocument/2006/relationships/slide" Target="/ppt/slides/slide4.xml" Id="Rcd6d4e43dd384cf7" /><Relationship Type="http://schemas.openxmlformats.org/officeDocument/2006/relationships/slide" Target="/ppt/slides/slide5.xml" Id="R7a7214f710834c6b" /><Relationship Type="http://schemas.openxmlformats.org/officeDocument/2006/relationships/slide" Target="/ppt/slides/slide6.xml" Id="Rc1bf27a7dc6848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e2d7c76e4148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dd5905cb04a07" /><Relationship Type="http://schemas.openxmlformats.org/officeDocument/2006/relationships/theme" Target="/ppt/slideMasters/theme/theme1.xml" Id="R0d37ac5e9d9942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6dd5905cb04a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e2891a23548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9b40591fe49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2b615df844a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16b8d47634d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4a35bbdbd48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24f434c8e4a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K-KONSULT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Advokatfirma Ræder DA, Henrik Ibsens gate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27 27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932 762 048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K-KONSULT AS</a:t>
            </a:r>
          </a:p>
        </p:txBody>
      </p:sp>
    </p:spTree>
  </p:cSld>
  <p:clrMapOvr>
    <a:masterClrMapping xmlns:a="http://schemas.openxmlformats.org/drawingml/2006/main"/>
  </p:clrMapOvr>
</p:sld>
</file>