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00b360699b41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017cefc16b4d16"/>
  </p:sldMasterIdLst>
  <p:sldIdLst>
    <p:sldId xmlns:r="http://schemas.openxmlformats.org/officeDocument/2006/relationships" id="256" r:id="R1d1b0307f7384b83"/>
    <p:sldId xmlns:r="http://schemas.openxmlformats.org/officeDocument/2006/relationships" id="257" r:id="Rc24d32f2bbf0473a"/>
    <p:sldId xmlns:r="http://schemas.openxmlformats.org/officeDocument/2006/relationships" id="258" r:id="R2f67e70022954c3a"/>
    <p:sldId xmlns:r="http://schemas.openxmlformats.org/officeDocument/2006/relationships" id="259" r:id="Rddfc199bc6604bc9"/>
    <p:sldId xmlns:r="http://schemas.openxmlformats.org/officeDocument/2006/relationships" id="260" r:id="R0643902a73384802"/>
    <p:sldId xmlns:r="http://schemas.openxmlformats.org/officeDocument/2006/relationships" id="261" r:id="Ra5fcf0b7014f4065"/>
    <p:sldId xmlns:r="http://schemas.openxmlformats.org/officeDocument/2006/relationships" id="262" r:id="R57a8c3c1e8544b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017cefc16b4d16" /><Relationship Type="http://schemas.openxmlformats.org/officeDocument/2006/relationships/slide" Target="/ppt/slides/slide1.xml" Id="R1d1b0307f7384b83" /><Relationship Type="http://schemas.openxmlformats.org/officeDocument/2006/relationships/slide" Target="/ppt/slides/slide2.xml" Id="Rc24d32f2bbf0473a" /><Relationship Type="http://schemas.openxmlformats.org/officeDocument/2006/relationships/slide" Target="/ppt/slides/slide3.xml" Id="R2f67e70022954c3a" /><Relationship Type="http://schemas.openxmlformats.org/officeDocument/2006/relationships/slide" Target="/ppt/slides/slide4.xml" Id="Rddfc199bc6604bc9" /><Relationship Type="http://schemas.openxmlformats.org/officeDocument/2006/relationships/slide" Target="/ppt/slides/slide5.xml" Id="R0643902a73384802" /><Relationship Type="http://schemas.openxmlformats.org/officeDocument/2006/relationships/slide" Target="/ppt/slides/slide6.xml" Id="Ra5fcf0b7014f4065" /><Relationship Type="http://schemas.openxmlformats.org/officeDocument/2006/relationships/slide" Target="/ppt/slides/slide7.xml" Id="R57a8c3c1e8544b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bb745bdd6649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86475b0f2d4ce2" /><Relationship Type="http://schemas.openxmlformats.org/officeDocument/2006/relationships/theme" Target="/ppt/slideMasters/theme/theme1.xml" Id="R9c2e498d0d0b4f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86475b0f2d4c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5410f4a0ba42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d1dbefe7834a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d0414f442348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16247f40d943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0ed51fc9e446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9e12f419f842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5248e67d7841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K-KONSULT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K-KONSULT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K-KONSULT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K-KONSULT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K-KONSULT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K-KONSULT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−81 972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1 975 874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2 813 728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5 447 607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K-KONSULT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OPSTAD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K-KONSULT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Advokatfirma Ræder DA, Henrik Ibsens gate 100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27 27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932 762 048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K-KONSULT AS</a:t>
            </a:r>
          </a:p>
        </p:txBody>
      </p:sp>
    </p:spTree>
  </p:cSld>
  <p:clrMapOvr>
    <a:masterClrMapping xmlns:a="http://schemas.openxmlformats.org/drawingml/2006/main"/>
  </p:clrMapOvr>
</p:sld>
</file>