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a89823381b4a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74025732b44f69"/>
  </p:sldMasterIdLst>
  <p:sldIdLst>
    <p:sldId xmlns:r="http://schemas.openxmlformats.org/officeDocument/2006/relationships" id="256" r:id="R2ffaf10f809e45bc"/>
    <p:sldId xmlns:r="http://schemas.openxmlformats.org/officeDocument/2006/relationships" id="257" r:id="R4462a9f217fe4635"/>
    <p:sldId xmlns:r="http://schemas.openxmlformats.org/officeDocument/2006/relationships" id="258" r:id="R887dd1d8757549ea"/>
    <p:sldId xmlns:r="http://schemas.openxmlformats.org/officeDocument/2006/relationships" id="259" r:id="Rd13aafff3f9f43fd"/>
    <p:sldId xmlns:r="http://schemas.openxmlformats.org/officeDocument/2006/relationships" id="260" r:id="R0c838ad912894ad4"/>
    <p:sldId xmlns:r="http://schemas.openxmlformats.org/officeDocument/2006/relationships" id="261" r:id="Rcf666366d4204dfd"/>
    <p:sldId xmlns:r="http://schemas.openxmlformats.org/officeDocument/2006/relationships" id="262" r:id="R56d603118f3247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74025732b44f69" /><Relationship Type="http://schemas.openxmlformats.org/officeDocument/2006/relationships/slide" Target="/ppt/slides/slide1.xml" Id="R2ffaf10f809e45bc" /><Relationship Type="http://schemas.openxmlformats.org/officeDocument/2006/relationships/slide" Target="/ppt/slides/slide2.xml" Id="R4462a9f217fe4635" /><Relationship Type="http://schemas.openxmlformats.org/officeDocument/2006/relationships/slide" Target="/ppt/slides/slide3.xml" Id="R887dd1d8757549ea" /><Relationship Type="http://schemas.openxmlformats.org/officeDocument/2006/relationships/slide" Target="/ppt/slides/slide4.xml" Id="Rd13aafff3f9f43fd" /><Relationship Type="http://schemas.openxmlformats.org/officeDocument/2006/relationships/slide" Target="/ppt/slides/slide5.xml" Id="R0c838ad912894ad4" /><Relationship Type="http://schemas.openxmlformats.org/officeDocument/2006/relationships/slide" Target="/ppt/slides/slide6.xml" Id="Rcf666366d4204dfd" /><Relationship Type="http://schemas.openxmlformats.org/officeDocument/2006/relationships/slide" Target="/ppt/slides/slide7.xml" Id="R56d603118f3247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6200f315f042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1f9f869d44185" /><Relationship Type="http://schemas.openxmlformats.org/officeDocument/2006/relationships/theme" Target="/ppt/slideMasters/theme/theme1.xml" Id="R6365addbe56f44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11f9f869d441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7291450f843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e240cc5ff41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25498026442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a29953faa40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e2791bbaf43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e4d3cc0714e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572df97e847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ALLÉEN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ALLÉEN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ALLÉEN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ALLÉEN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ALLÉEN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ALLÉEN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2 284 618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−205 609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−221 119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−196 689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861 093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ALLÉEN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JOSÉ BARROS OLSEN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ORANCHY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SIDNEY ROBERTO ALVES LOBO DOS SANTOS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ALLÉEN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932 762 641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ALLÉEN AS</a:t>
            </a:r>
          </a:p>
        </p:txBody>
      </p:sp>
    </p:spTree>
  </p:cSld>
  <p:clrMapOvr>
    <a:masterClrMapping xmlns:a="http://schemas.openxmlformats.org/drawingml/2006/main"/>
  </p:clrMapOvr>
</p:sld>
</file>