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70777cd39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20db12a494c5c"/>
  </p:sldMasterIdLst>
  <p:sldIdLst>
    <p:sldId xmlns:r="http://schemas.openxmlformats.org/officeDocument/2006/relationships" id="256" r:id="Rd70b39b00d994683"/>
    <p:sldId xmlns:r="http://schemas.openxmlformats.org/officeDocument/2006/relationships" id="257" r:id="R65917ded51434dd5"/>
    <p:sldId xmlns:r="http://schemas.openxmlformats.org/officeDocument/2006/relationships" id="258" r:id="R4694f81ff2124dab"/>
    <p:sldId xmlns:r="http://schemas.openxmlformats.org/officeDocument/2006/relationships" id="259" r:id="R1cf61287acdc441c"/>
    <p:sldId xmlns:r="http://schemas.openxmlformats.org/officeDocument/2006/relationships" id="260" r:id="R563b8350b11143f5"/>
    <p:sldId xmlns:r="http://schemas.openxmlformats.org/officeDocument/2006/relationships" id="261" r:id="R853db0088b03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20db12a494c5c" /><Relationship Type="http://schemas.openxmlformats.org/officeDocument/2006/relationships/slide" Target="/ppt/slides/slide1.xml" Id="Rd70b39b00d994683" /><Relationship Type="http://schemas.openxmlformats.org/officeDocument/2006/relationships/slide" Target="/ppt/slides/slide2.xml" Id="R65917ded51434dd5" /><Relationship Type="http://schemas.openxmlformats.org/officeDocument/2006/relationships/slide" Target="/ppt/slides/slide3.xml" Id="R4694f81ff2124dab" /><Relationship Type="http://schemas.openxmlformats.org/officeDocument/2006/relationships/slide" Target="/ppt/slides/slide4.xml" Id="R1cf61287acdc441c" /><Relationship Type="http://schemas.openxmlformats.org/officeDocument/2006/relationships/slide" Target="/ppt/slides/slide5.xml" Id="R563b8350b11143f5" /><Relationship Type="http://schemas.openxmlformats.org/officeDocument/2006/relationships/slide" Target="/ppt/slides/slide6.xml" Id="R853db0088b03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57aa0fdff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4bdc201a4b07" /><Relationship Type="http://schemas.openxmlformats.org/officeDocument/2006/relationships/theme" Target="/ppt/slideMasters/theme/theme1.xml" Id="R9c806f25922c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64bdc201a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784ed7cb9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8485dbd1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8bb7a9b9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9a7c63a6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56e6cc2f4d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f1ec9458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OG PEIS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OG PEIS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376 089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PEIS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Bogerudveien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932 791 110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PEIS AS</a:t>
            </a:r>
          </a:p>
        </p:txBody>
      </p:sp>
    </p:spTree>
  </p:cSld>
  <p:clrMapOvr>
    <a:masterClrMapping xmlns:a="http://schemas.openxmlformats.org/drawingml/2006/main"/>
  </p:clrMapOvr>
</p:sld>
</file>