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31f02851f73410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ee9dfffa5d14931"/>
  </p:sldMasterIdLst>
  <p:sldIdLst>
    <p:sldId xmlns:r="http://schemas.openxmlformats.org/officeDocument/2006/relationships" id="256" r:id="R3aee77d4f38f4431"/>
    <p:sldId xmlns:r="http://schemas.openxmlformats.org/officeDocument/2006/relationships" id="257" r:id="Radb16ef0c5f74b1c"/>
    <p:sldId xmlns:r="http://schemas.openxmlformats.org/officeDocument/2006/relationships" id="258" r:id="Rcdcf0850bbdf4768"/>
    <p:sldId xmlns:r="http://schemas.openxmlformats.org/officeDocument/2006/relationships" id="259" r:id="R9d89e2a304f74a08"/>
    <p:sldId xmlns:r="http://schemas.openxmlformats.org/officeDocument/2006/relationships" id="260" r:id="R90b4119948da43fb"/>
    <p:sldId xmlns:r="http://schemas.openxmlformats.org/officeDocument/2006/relationships" id="261" r:id="Reaf519e1d5a14e77"/>
    <p:sldId xmlns:r="http://schemas.openxmlformats.org/officeDocument/2006/relationships" id="262" r:id="Rc2780f6daccb4e5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e9dfffa5d14931" /><Relationship Type="http://schemas.openxmlformats.org/officeDocument/2006/relationships/slide" Target="/ppt/slides/slide1.xml" Id="R3aee77d4f38f4431" /><Relationship Type="http://schemas.openxmlformats.org/officeDocument/2006/relationships/slide" Target="/ppt/slides/slide2.xml" Id="Radb16ef0c5f74b1c" /><Relationship Type="http://schemas.openxmlformats.org/officeDocument/2006/relationships/slide" Target="/ppt/slides/slide3.xml" Id="Rcdcf0850bbdf4768" /><Relationship Type="http://schemas.openxmlformats.org/officeDocument/2006/relationships/slide" Target="/ppt/slides/slide4.xml" Id="R9d89e2a304f74a08" /><Relationship Type="http://schemas.openxmlformats.org/officeDocument/2006/relationships/slide" Target="/ppt/slides/slide5.xml" Id="R90b4119948da43fb" /><Relationship Type="http://schemas.openxmlformats.org/officeDocument/2006/relationships/slide" Target="/ppt/slides/slide6.xml" Id="Reaf519e1d5a14e77" /><Relationship Type="http://schemas.openxmlformats.org/officeDocument/2006/relationships/slide" Target="/ppt/slides/slide7.xml" Id="Rc2780f6daccb4e5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5a60cfbca2449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de99e24fc04795" /><Relationship Type="http://schemas.openxmlformats.org/officeDocument/2006/relationships/theme" Target="/ppt/slideMasters/theme/theme1.xml" Id="Rf7464770b1fc47a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5de99e24fc0479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c1701330774c2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2738c906814c5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1ed338c44a4db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0639f6ef5849b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16c518aafe4af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67da600ee3475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6a390144384b0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ALFNYB 895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ALFNYB 895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ALFNYB 895 HOLDING AS ble etablert [år] og holder til i Vormsund.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ALFNYB 895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ALFNYB 895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ALFNYB 895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−14 967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25 942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293 848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296 410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ALFNYB 895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ALF KRISTIAN NYBORG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ALFNYB 895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Nordbyalléen 88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2160 Vormsund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932 797 607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ALFNYB 895 HOLDING AS</a:t>
            </a:r>
          </a:p>
        </p:txBody>
      </p:sp>
    </p:spTree>
  </p:cSld>
  <p:clrMapOvr>
    <a:masterClrMapping xmlns:a="http://schemas.openxmlformats.org/drawingml/2006/main"/>
  </p:clrMapOvr>
</p:sld>
</file>