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9c4c527be442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1ed035adc0407e"/>
  </p:sldMasterIdLst>
  <p:sldIdLst>
    <p:sldId xmlns:r="http://schemas.openxmlformats.org/officeDocument/2006/relationships" id="256" r:id="Rcd6446b70e4045e0"/>
    <p:sldId xmlns:r="http://schemas.openxmlformats.org/officeDocument/2006/relationships" id="257" r:id="Rff1f225a2dde486d"/>
    <p:sldId xmlns:r="http://schemas.openxmlformats.org/officeDocument/2006/relationships" id="258" r:id="R7037485076194c7e"/>
    <p:sldId xmlns:r="http://schemas.openxmlformats.org/officeDocument/2006/relationships" id="259" r:id="R3cbd33d493c44753"/>
    <p:sldId xmlns:r="http://schemas.openxmlformats.org/officeDocument/2006/relationships" id="260" r:id="R60bfb17e90574ba2"/>
    <p:sldId xmlns:r="http://schemas.openxmlformats.org/officeDocument/2006/relationships" id="261" r:id="Rf37f392f014442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1ed035adc0407e" /><Relationship Type="http://schemas.openxmlformats.org/officeDocument/2006/relationships/slide" Target="/ppt/slides/slide1.xml" Id="Rcd6446b70e4045e0" /><Relationship Type="http://schemas.openxmlformats.org/officeDocument/2006/relationships/slide" Target="/ppt/slides/slide2.xml" Id="Rff1f225a2dde486d" /><Relationship Type="http://schemas.openxmlformats.org/officeDocument/2006/relationships/slide" Target="/ppt/slides/slide3.xml" Id="R7037485076194c7e" /><Relationship Type="http://schemas.openxmlformats.org/officeDocument/2006/relationships/slide" Target="/ppt/slides/slide4.xml" Id="R3cbd33d493c44753" /><Relationship Type="http://schemas.openxmlformats.org/officeDocument/2006/relationships/slide" Target="/ppt/slides/slide5.xml" Id="R60bfb17e90574ba2" /><Relationship Type="http://schemas.openxmlformats.org/officeDocument/2006/relationships/slide" Target="/ppt/slides/slide6.xml" Id="Rf37f392f014442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54d6449fb642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8ac9c71de467d" /><Relationship Type="http://schemas.openxmlformats.org/officeDocument/2006/relationships/theme" Target="/ppt/slideMasters/theme/theme1.xml" Id="R302ffc0588994f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e8ac9c71de46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7c60e9f2840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ad154b2634c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41b8381e742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4bb818cba4c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a21d060834b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28c928dca4b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ALL-IN LIVE CONCEPT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ALL-IN LIVE CONCEPT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ALL-IN LIVE CONCEPT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ALL-IN LIVE CONCEPT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ALL-IN LIVE CONCEPT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ALL-IN LIVE CONCEPT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AWO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BRUVANG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 HENNING LIE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KVERNVOLD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ALL-IN LIVE CONCEPT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932 817 713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ALL-IN LIVE CONCEPT AS</a:t>
            </a:r>
          </a:p>
        </p:txBody>
      </p:sp>
    </p:spTree>
  </p:cSld>
  <p:clrMapOvr>
    <a:masterClrMapping xmlns:a="http://schemas.openxmlformats.org/drawingml/2006/main"/>
  </p:clrMapOvr>
</p:sld>
</file>