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35496201b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f8966969941d5"/>
  </p:sldMasterIdLst>
  <p:sldIdLst>
    <p:sldId xmlns:r="http://schemas.openxmlformats.org/officeDocument/2006/relationships" id="256" r:id="R0b3017c26b3d4471"/>
    <p:sldId xmlns:r="http://schemas.openxmlformats.org/officeDocument/2006/relationships" id="257" r:id="R147546b035534838"/>
    <p:sldId xmlns:r="http://schemas.openxmlformats.org/officeDocument/2006/relationships" id="258" r:id="R6ae5c73a3aa24790"/>
    <p:sldId xmlns:r="http://schemas.openxmlformats.org/officeDocument/2006/relationships" id="259" r:id="Rfbbf51dc03f74873"/>
    <p:sldId xmlns:r="http://schemas.openxmlformats.org/officeDocument/2006/relationships" id="260" r:id="R70f9f8e05bb842de"/>
    <p:sldId xmlns:r="http://schemas.openxmlformats.org/officeDocument/2006/relationships" id="261" r:id="R06861cb0b2b3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f8966969941d5" /><Relationship Type="http://schemas.openxmlformats.org/officeDocument/2006/relationships/slide" Target="/ppt/slides/slide1.xml" Id="R0b3017c26b3d4471" /><Relationship Type="http://schemas.openxmlformats.org/officeDocument/2006/relationships/slide" Target="/ppt/slides/slide2.xml" Id="R147546b035534838" /><Relationship Type="http://schemas.openxmlformats.org/officeDocument/2006/relationships/slide" Target="/ppt/slides/slide3.xml" Id="R6ae5c73a3aa24790" /><Relationship Type="http://schemas.openxmlformats.org/officeDocument/2006/relationships/slide" Target="/ppt/slides/slide4.xml" Id="Rfbbf51dc03f74873" /><Relationship Type="http://schemas.openxmlformats.org/officeDocument/2006/relationships/slide" Target="/ppt/slides/slide5.xml" Id="R70f9f8e05bb842de" /><Relationship Type="http://schemas.openxmlformats.org/officeDocument/2006/relationships/slide" Target="/ppt/slides/slide6.xml" Id="R06861cb0b2b3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346861951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749a40294bd8" /><Relationship Type="http://schemas.openxmlformats.org/officeDocument/2006/relationships/theme" Target="/ppt/slideMasters/theme/theme1.xml" Id="R971fc2dba630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7749a4029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98d1335a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3e8bf2c6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b00d4047f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dc93107c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bfc6dc8d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e68b8dbc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MISUNDSTIFTELSEN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MISUNDSTIFTELSEN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MISUNDSTIFTELSEN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MISUNDSTIFTELSEN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MISUNDSTIFTELSEN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21 062 488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21 604 003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164 687 791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167 287 791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MISUNDSTIFTELSEN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MISUNDSTIFTELSEN</a:t>
            </a:r>
          </a:p>
        </p:txBody>
      </p:sp>
    </p:spTree>
  </p:cSld>
  <p:clrMapOvr>
    <a:masterClrMapping xmlns:a="http://schemas.openxmlformats.org/drawingml/2006/main"/>
  </p:clrMapOvr>
</p:sld>
</file>