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55b4ec1a364a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60f9ab6cbc4621"/>
  </p:sldMasterIdLst>
  <p:sldIdLst>
    <p:sldId xmlns:r="http://schemas.openxmlformats.org/officeDocument/2006/relationships" id="256" r:id="R5de4bb74157d47f7"/>
    <p:sldId xmlns:r="http://schemas.openxmlformats.org/officeDocument/2006/relationships" id="257" r:id="R937c1f6a6fd547b1"/>
    <p:sldId xmlns:r="http://schemas.openxmlformats.org/officeDocument/2006/relationships" id="258" r:id="Rb80d5cfeb8934b7d"/>
    <p:sldId xmlns:r="http://schemas.openxmlformats.org/officeDocument/2006/relationships" id="259" r:id="Rebe72bf93db743ce"/>
    <p:sldId xmlns:r="http://schemas.openxmlformats.org/officeDocument/2006/relationships" id="260" r:id="R360880fc033740ee"/>
    <p:sldId xmlns:r="http://schemas.openxmlformats.org/officeDocument/2006/relationships" id="261" r:id="R2ed2f62b593d4c2d"/>
    <p:sldId xmlns:r="http://schemas.openxmlformats.org/officeDocument/2006/relationships" id="262" r:id="R23339605514f40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60f9ab6cbc4621" /><Relationship Type="http://schemas.openxmlformats.org/officeDocument/2006/relationships/slide" Target="/ppt/slides/slide1.xml" Id="R5de4bb74157d47f7" /><Relationship Type="http://schemas.openxmlformats.org/officeDocument/2006/relationships/slide" Target="/ppt/slides/slide2.xml" Id="R937c1f6a6fd547b1" /><Relationship Type="http://schemas.openxmlformats.org/officeDocument/2006/relationships/slide" Target="/ppt/slides/slide3.xml" Id="Rb80d5cfeb8934b7d" /><Relationship Type="http://schemas.openxmlformats.org/officeDocument/2006/relationships/slide" Target="/ppt/slides/slide4.xml" Id="Rebe72bf93db743ce" /><Relationship Type="http://schemas.openxmlformats.org/officeDocument/2006/relationships/slide" Target="/ppt/slides/slide5.xml" Id="R360880fc033740ee" /><Relationship Type="http://schemas.openxmlformats.org/officeDocument/2006/relationships/slide" Target="/ppt/slides/slide6.xml" Id="R2ed2f62b593d4c2d" /><Relationship Type="http://schemas.openxmlformats.org/officeDocument/2006/relationships/slide" Target="/ppt/slides/slide7.xml" Id="R23339605514f40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2cccfa33884a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e8c2f4658495f" /><Relationship Type="http://schemas.openxmlformats.org/officeDocument/2006/relationships/theme" Target="/ppt/slideMasters/theme/theme1.xml" Id="R0b76dfc54a494d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ce8c2f465849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9429a14c3a4d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5f785055046f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c4821becfa40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b2bb7a94a543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632e75b42540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97cd95e9c47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94c962fbd48f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PB 688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PB 688 HOLDING AS ble etablert [år] og holder til i Mo I Rana.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254 497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4 733 132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4 935 660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PÅL MORTEN BØE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Lemoen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8618 Mo I Rana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932 829 010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PB 688 HOLDING AS</a:t>
            </a:r>
          </a:p>
        </p:txBody>
      </p:sp>
    </p:spTree>
  </p:cSld>
  <p:clrMapOvr>
    <a:masterClrMapping xmlns:a="http://schemas.openxmlformats.org/drawingml/2006/main"/>
  </p:clrMapOvr>
</p:sld>
</file>