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93a8cc85dd4d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65b2f9b3cb45f2"/>
  </p:sldMasterIdLst>
  <p:sldIdLst>
    <p:sldId xmlns:r="http://schemas.openxmlformats.org/officeDocument/2006/relationships" id="256" r:id="R2d63d6daf0494b83"/>
    <p:sldId xmlns:r="http://schemas.openxmlformats.org/officeDocument/2006/relationships" id="257" r:id="R517d410927854038"/>
    <p:sldId xmlns:r="http://schemas.openxmlformats.org/officeDocument/2006/relationships" id="258" r:id="R5c07157fa28d48b5"/>
    <p:sldId xmlns:r="http://schemas.openxmlformats.org/officeDocument/2006/relationships" id="259" r:id="Rab7bb9f295b04693"/>
    <p:sldId xmlns:r="http://schemas.openxmlformats.org/officeDocument/2006/relationships" id="260" r:id="Rff7e2566a9e44325"/>
    <p:sldId xmlns:r="http://schemas.openxmlformats.org/officeDocument/2006/relationships" id="261" r:id="Ra5293cf6745c42a7"/>
    <p:sldId xmlns:r="http://schemas.openxmlformats.org/officeDocument/2006/relationships" id="262" r:id="Rb6f00a09f4d249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65b2f9b3cb45f2" /><Relationship Type="http://schemas.openxmlformats.org/officeDocument/2006/relationships/slide" Target="/ppt/slides/slide1.xml" Id="R2d63d6daf0494b83" /><Relationship Type="http://schemas.openxmlformats.org/officeDocument/2006/relationships/slide" Target="/ppt/slides/slide2.xml" Id="R517d410927854038" /><Relationship Type="http://schemas.openxmlformats.org/officeDocument/2006/relationships/slide" Target="/ppt/slides/slide3.xml" Id="R5c07157fa28d48b5" /><Relationship Type="http://schemas.openxmlformats.org/officeDocument/2006/relationships/slide" Target="/ppt/slides/slide4.xml" Id="Rab7bb9f295b04693" /><Relationship Type="http://schemas.openxmlformats.org/officeDocument/2006/relationships/slide" Target="/ppt/slides/slide5.xml" Id="Rff7e2566a9e44325" /><Relationship Type="http://schemas.openxmlformats.org/officeDocument/2006/relationships/slide" Target="/ppt/slides/slide6.xml" Id="Ra5293cf6745c42a7" /><Relationship Type="http://schemas.openxmlformats.org/officeDocument/2006/relationships/slide" Target="/ppt/slides/slide7.xml" Id="Rb6f00a09f4d249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741c4e573e44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9ef797c6d54df2" /><Relationship Type="http://schemas.openxmlformats.org/officeDocument/2006/relationships/theme" Target="/ppt/slideMasters/theme/theme1.xml" Id="R7e03772bc4234a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9ef797c6d54d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d7ae5a1a4848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c53b5aa3904e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d411f541524a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1a8f1e306f4b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13e6c17454e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921c90baa242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b8c8f7722749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DOKTOR AKRAM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DOKTOR AKRAM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DOKTOR AKRAM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DOKTOR AKRAM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DOKTOR AKRAM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DOKTOR AKRAM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244 033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503 521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588 927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DOKTOR AKRAM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MOHAMMAD SULEMAN AKRAM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DOKTOR AKRAM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Ulvenveien 80B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932 829 339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DOKTOR AKRAM HOLDING AS</a:t>
            </a:r>
          </a:p>
        </p:txBody>
      </p:sp>
    </p:spTree>
  </p:cSld>
  <p:clrMapOvr>
    <a:masterClrMapping xmlns:a="http://schemas.openxmlformats.org/drawingml/2006/main"/>
  </p:clrMapOvr>
</p:sld>
</file>