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21772dd44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3151b266242eb"/>
  </p:sldMasterIdLst>
  <p:sldIdLst>
    <p:sldId xmlns:r="http://schemas.openxmlformats.org/officeDocument/2006/relationships" id="256" r:id="Rf1efa704d2b24990"/>
    <p:sldId xmlns:r="http://schemas.openxmlformats.org/officeDocument/2006/relationships" id="257" r:id="Ra09777a406f0429e"/>
    <p:sldId xmlns:r="http://schemas.openxmlformats.org/officeDocument/2006/relationships" id="258" r:id="Rba60e807d4974918"/>
    <p:sldId xmlns:r="http://schemas.openxmlformats.org/officeDocument/2006/relationships" id="259" r:id="R4a434417726c46a7"/>
    <p:sldId xmlns:r="http://schemas.openxmlformats.org/officeDocument/2006/relationships" id="260" r:id="R8e6c548279b34d24"/>
    <p:sldId xmlns:r="http://schemas.openxmlformats.org/officeDocument/2006/relationships" id="261" r:id="R0fa21453a471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3151b266242eb" /><Relationship Type="http://schemas.openxmlformats.org/officeDocument/2006/relationships/slide" Target="/ppt/slides/slide1.xml" Id="Rf1efa704d2b24990" /><Relationship Type="http://schemas.openxmlformats.org/officeDocument/2006/relationships/slide" Target="/ppt/slides/slide2.xml" Id="Ra09777a406f0429e" /><Relationship Type="http://schemas.openxmlformats.org/officeDocument/2006/relationships/slide" Target="/ppt/slides/slide3.xml" Id="Rba60e807d4974918" /><Relationship Type="http://schemas.openxmlformats.org/officeDocument/2006/relationships/slide" Target="/ppt/slides/slide4.xml" Id="R4a434417726c46a7" /><Relationship Type="http://schemas.openxmlformats.org/officeDocument/2006/relationships/slide" Target="/ppt/slides/slide5.xml" Id="R8e6c548279b34d24" /><Relationship Type="http://schemas.openxmlformats.org/officeDocument/2006/relationships/slide" Target="/ppt/slides/slide6.xml" Id="R0fa21453a471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5669a445c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9a3b95d6b473a" /><Relationship Type="http://schemas.openxmlformats.org/officeDocument/2006/relationships/theme" Target="/ppt/slideMasters/theme/theme1.xml" Id="R241787a722de40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9a3b95d6b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32391b710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0d145692d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d681bb26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446f441e1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22896aac8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a69968d0845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