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2d4b41b52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89db3e8d14ab2"/>
  </p:sldMasterIdLst>
  <p:sldIdLst>
    <p:sldId xmlns:r="http://schemas.openxmlformats.org/officeDocument/2006/relationships" id="256" r:id="R3ff234e6a86043ce"/>
    <p:sldId xmlns:r="http://schemas.openxmlformats.org/officeDocument/2006/relationships" id="257" r:id="R26733a518c0a41a7"/>
    <p:sldId xmlns:r="http://schemas.openxmlformats.org/officeDocument/2006/relationships" id="258" r:id="Rf606658bf40a4028"/>
    <p:sldId xmlns:r="http://schemas.openxmlformats.org/officeDocument/2006/relationships" id="259" r:id="R5e3ece4ce3204e73"/>
    <p:sldId xmlns:r="http://schemas.openxmlformats.org/officeDocument/2006/relationships" id="260" r:id="Rc537549f51734f3a"/>
    <p:sldId xmlns:r="http://schemas.openxmlformats.org/officeDocument/2006/relationships" id="261" r:id="Rcaf3316b6395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89db3e8d14ab2" /><Relationship Type="http://schemas.openxmlformats.org/officeDocument/2006/relationships/slide" Target="/ppt/slides/slide1.xml" Id="R3ff234e6a86043ce" /><Relationship Type="http://schemas.openxmlformats.org/officeDocument/2006/relationships/slide" Target="/ppt/slides/slide2.xml" Id="R26733a518c0a41a7" /><Relationship Type="http://schemas.openxmlformats.org/officeDocument/2006/relationships/slide" Target="/ppt/slides/slide3.xml" Id="Rf606658bf40a4028" /><Relationship Type="http://schemas.openxmlformats.org/officeDocument/2006/relationships/slide" Target="/ppt/slides/slide4.xml" Id="R5e3ece4ce3204e73" /><Relationship Type="http://schemas.openxmlformats.org/officeDocument/2006/relationships/slide" Target="/ppt/slides/slide5.xml" Id="Rc537549f51734f3a" /><Relationship Type="http://schemas.openxmlformats.org/officeDocument/2006/relationships/slide" Target="/ppt/slides/slide6.xml" Id="Rcaf3316b6395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dbb2f6f91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b10fd2ec4b98" /><Relationship Type="http://schemas.openxmlformats.org/officeDocument/2006/relationships/theme" Target="/ppt/slideMasters/theme/theme1.xml" Id="Rd8658071b834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7b10fd2ec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d1e1b1c6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098332a8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a30f8afa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57747e59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9ab81451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d7d7bf81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