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3591b406f149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1f1642edf44305"/>
  </p:sldMasterIdLst>
  <p:sldIdLst>
    <p:sldId xmlns:r="http://schemas.openxmlformats.org/officeDocument/2006/relationships" id="256" r:id="R1753ab5bf48548b9"/>
    <p:sldId xmlns:r="http://schemas.openxmlformats.org/officeDocument/2006/relationships" id="257" r:id="R5f9657b891564ce8"/>
    <p:sldId xmlns:r="http://schemas.openxmlformats.org/officeDocument/2006/relationships" id="258" r:id="Re4938656d1ed44f4"/>
    <p:sldId xmlns:r="http://schemas.openxmlformats.org/officeDocument/2006/relationships" id="259" r:id="Raf9f2fce426249cc"/>
    <p:sldId xmlns:r="http://schemas.openxmlformats.org/officeDocument/2006/relationships" id="260" r:id="R3981b4bf01654fd4"/>
    <p:sldId xmlns:r="http://schemas.openxmlformats.org/officeDocument/2006/relationships" id="261" r:id="Rd9d678ab78504a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1f1642edf44305" /><Relationship Type="http://schemas.openxmlformats.org/officeDocument/2006/relationships/slide" Target="/ppt/slides/slide1.xml" Id="R1753ab5bf48548b9" /><Relationship Type="http://schemas.openxmlformats.org/officeDocument/2006/relationships/slide" Target="/ppt/slides/slide2.xml" Id="R5f9657b891564ce8" /><Relationship Type="http://schemas.openxmlformats.org/officeDocument/2006/relationships/slide" Target="/ppt/slides/slide3.xml" Id="Re4938656d1ed44f4" /><Relationship Type="http://schemas.openxmlformats.org/officeDocument/2006/relationships/slide" Target="/ppt/slides/slide4.xml" Id="Raf9f2fce426249cc" /><Relationship Type="http://schemas.openxmlformats.org/officeDocument/2006/relationships/slide" Target="/ppt/slides/slide5.xml" Id="R3981b4bf01654fd4" /><Relationship Type="http://schemas.openxmlformats.org/officeDocument/2006/relationships/slide" Target="/ppt/slides/slide6.xml" Id="Rd9d678ab78504a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c6806f67314b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62e11214144f9e" /><Relationship Type="http://schemas.openxmlformats.org/officeDocument/2006/relationships/theme" Target="/ppt/slideMasters/theme/theme1.xml" Id="R69b3b217e08140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62e11214144f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61f110f95e49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4aa63437234c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4e04d7062347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f8d43be34744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4cfcf800f74a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2179af0a974e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LIVE SUPPLY SERVICES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SUPPLY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SUPPLY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SUPPLY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SUPPLY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SUPPLY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Bergenhus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932 838 893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SUPPLY SERVICES AS</a:t>
            </a:r>
          </a:p>
        </p:txBody>
      </p:sp>
    </p:spTree>
  </p:cSld>
  <p:clrMapOvr>
    <a:masterClrMapping xmlns:a="http://schemas.openxmlformats.org/drawingml/2006/main"/>
  </p:clrMapOvr>
</p:sld>
</file>