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db99df77f24e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668c97d92348f0"/>
  </p:sldMasterIdLst>
  <p:sldIdLst>
    <p:sldId xmlns:r="http://schemas.openxmlformats.org/officeDocument/2006/relationships" id="256" r:id="Re1a95f02f116446e"/>
    <p:sldId xmlns:r="http://schemas.openxmlformats.org/officeDocument/2006/relationships" id="257" r:id="R2a8113b29bbd4d55"/>
    <p:sldId xmlns:r="http://schemas.openxmlformats.org/officeDocument/2006/relationships" id="258" r:id="R95b7fe0b91d74732"/>
    <p:sldId xmlns:r="http://schemas.openxmlformats.org/officeDocument/2006/relationships" id="259" r:id="R49d1eee16a4e435a"/>
    <p:sldId xmlns:r="http://schemas.openxmlformats.org/officeDocument/2006/relationships" id="260" r:id="R039fabd30d2e4a04"/>
    <p:sldId xmlns:r="http://schemas.openxmlformats.org/officeDocument/2006/relationships" id="261" r:id="R783dc8a5d86349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668c97d92348f0" /><Relationship Type="http://schemas.openxmlformats.org/officeDocument/2006/relationships/slide" Target="/ppt/slides/slide1.xml" Id="Re1a95f02f116446e" /><Relationship Type="http://schemas.openxmlformats.org/officeDocument/2006/relationships/slide" Target="/ppt/slides/slide2.xml" Id="R2a8113b29bbd4d55" /><Relationship Type="http://schemas.openxmlformats.org/officeDocument/2006/relationships/slide" Target="/ppt/slides/slide3.xml" Id="R95b7fe0b91d74732" /><Relationship Type="http://schemas.openxmlformats.org/officeDocument/2006/relationships/slide" Target="/ppt/slides/slide4.xml" Id="R49d1eee16a4e435a" /><Relationship Type="http://schemas.openxmlformats.org/officeDocument/2006/relationships/slide" Target="/ppt/slides/slide5.xml" Id="R039fabd30d2e4a04" /><Relationship Type="http://schemas.openxmlformats.org/officeDocument/2006/relationships/slide" Target="/ppt/slides/slide6.xml" Id="R783dc8a5d86349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51bd73604a4d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8c70352d34a4d" /><Relationship Type="http://schemas.openxmlformats.org/officeDocument/2006/relationships/theme" Target="/ppt/slideMasters/theme/theme1.xml" Id="R09cb96643c4b46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e8c70352d34a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e5164ded54f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f60327c1042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721c3eefe46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efbf9d8fc4f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cbaf6f7ca43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73d41f2d147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LIVE SUPPLY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 SUPPLY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LIVE SUPPLY SERVICES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 SUPPLY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 SUPPLY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 SUPPLY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8 072 857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712 381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606 928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277 618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1 986 210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 SUPPLY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Bergenhus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932 838 893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 SUPPLY SERVICES AS</a:t>
            </a:r>
          </a:p>
        </p:txBody>
      </p:sp>
    </p:spTree>
  </p:cSld>
  <p:clrMapOvr>
    <a:masterClrMapping xmlns:a="http://schemas.openxmlformats.org/drawingml/2006/main"/>
  </p:clrMapOvr>
</p:sld>
</file>