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9cb16fe60240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bd3efabd5b45de"/>
  </p:sldMasterIdLst>
  <p:sldIdLst>
    <p:sldId xmlns:r="http://schemas.openxmlformats.org/officeDocument/2006/relationships" id="256" r:id="R4f66adb303754768"/>
    <p:sldId xmlns:r="http://schemas.openxmlformats.org/officeDocument/2006/relationships" id="257" r:id="R67aac95b52d24a2b"/>
    <p:sldId xmlns:r="http://schemas.openxmlformats.org/officeDocument/2006/relationships" id="258" r:id="Rb8e4be765660475b"/>
    <p:sldId xmlns:r="http://schemas.openxmlformats.org/officeDocument/2006/relationships" id="259" r:id="R92e035ef33de455d"/>
    <p:sldId xmlns:r="http://schemas.openxmlformats.org/officeDocument/2006/relationships" id="260" r:id="R3b84e0e3ae164ae7"/>
    <p:sldId xmlns:r="http://schemas.openxmlformats.org/officeDocument/2006/relationships" id="261" r:id="R5fd440d52c8e47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bd3efabd5b45de" /><Relationship Type="http://schemas.openxmlformats.org/officeDocument/2006/relationships/slide" Target="/ppt/slides/slide1.xml" Id="R4f66adb303754768" /><Relationship Type="http://schemas.openxmlformats.org/officeDocument/2006/relationships/slide" Target="/ppt/slides/slide2.xml" Id="R67aac95b52d24a2b" /><Relationship Type="http://schemas.openxmlformats.org/officeDocument/2006/relationships/slide" Target="/ppt/slides/slide3.xml" Id="Rb8e4be765660475b" /><Relationship Type="http://schemas.openxmlformats.org/officeDocument/2006/relationships/slide" Target="/ppt/slides/slide4.xml" Id="R92e035ef33de455d" /><Relationship Type="http://schemas.openxmlformats.org/officeDocument/2006/relationships/slide" Target="/ppt/slides/slide5.xml" Id="R3b84e0e3ae164ae7" /><Relationship Type="http://schemas.openxmlformats.org/officeDocument/2006/relationships/slide" Target="/ppt/slides/slide6.xml" Id="R5fd440d52c8e47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0667bc501042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dfd86840b42a3" /><Relationship Type="http://schemas.openxmlformats.org/officeDocument/2006/relationships/theme" Target="/ppt/slideMasters/theme/theme1.xml" Id="R6b3efc389b104a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bdfd86840b42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092ff9cb443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8849bf40f4c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02e2d62094c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b4b893f2e4e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06d6d5a174c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5aa80efc54c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DRIKKEKONGEN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DRIKKEKONGEN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DRIKKEKONGEN AS ble etablert [år] og holder til i Slattum.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DRIKKEKONGEN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DRIKKEKONGEN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DRIKKEKONGEN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3 420 496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1 107 763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1 107 763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1 865 700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4 342 104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DRIKKEKONGEN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Kjulsliveien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1480 Slattum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michael.ram8@gmail.com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932 840 464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DRIKKEKONGEN AS</a:t>
            </a:r>
          </a:p>
        </p:txBody>
      </p:sp>
    </p:spTree>
  </p:cSld>
  <p:clrMapOvr>
    <a:masterClrMapping xmlns:a="http://schemas.openxmlformats.org/drawingml/2006/main"/>
  </p:clrMapOvr>
</p:sld>
</file>