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3b61289a0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befc8f06e47d7"/>
  </p:sldMasterIdLst>
  <p:sldIdLst>
    <p:sldId xmlns:r="http://schemas.openxmlformats.org/officeDocument/2006/relationships" id="256" r:id="R8c9385ab76d546a2"/>
    <p:sldId xmlns:r="http://schemas.openxmlformats.org/officeDocument/2006/relationships" id="257" r:id="Rcecc5683d66e4a07"/>
    <p:sldId xmlns:r="http://schemas.openxmlformats.org/officeDocument/2006/relationships" id="258" r:id="Rc651309490614d2f"/>
    <p:sldId xmlns:r="http://schemas.openxmlformats.org/officeDocument/2006/relationships" id="259" r:id="R8469e767ccbf4351"/>
    <p:sldId xmlns:r="http://schemas.openxmlformats.org/officeDocument/2006/relationships" id="260" r:id="R7d99b1eb6cad454c"/>
    <p:sldId xmlns:r="http://schemas.openxmlformats.org/officeDocument/2006/relationships" id="261" r:id="R19af114eaee34dbc"/>
    <p:sldId xmlns:r="http://schemas.openxmlformats.org/officeDocument/2006/relationships" id="262" r:id="Rea49f1a91fe0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befc8f06e47d7" /><Relationship Type="http://schemas.openxmlformats.org/officeDocument/2006/relationships/slide" Target="/ppt/slides/slide1.xml" Id="R8c9385ab76d546a2" /><Relationship Type="http://schemas.openxmlformats.org/officeDocument/2006/relationships/slide" Target="/ppt/slides/slide2.xml" Id="Rcecc5683d66e4a07" /><Relationship Type="http://schemas.openxmlformats.org/officeDocument/2006/relationships/slide" Target="/ppt/slides/slide3.xml" Id="Rc651309490614d2f" /><Relationship Type="http://schemas.openxmlformats.org/officeDocument/2006/relationships/slide" Target="/ppt/slides/slide4.xml" Id="R8469e767ccbf4351" /><Relationship Type="http://schemas.openxmlformats.org/officeDocument/2006/relationships/slide" Target="/ppt/slides/slide5.xml" Id="R7d99b1eb6cad454c" /><Relationship Type="http://schemas.openxmlformats.org/officeDocument/2006/relationships/slide" Target="/ppt/slides/slide6.xml" Id="R19af114eaee34dbc" /><Relationship Type="http://schemas.openxmlformats.org/officeDocument/2006/relationships/slide" Target="/ppt/slides/slide7.xml" Id="Rea49f1a91fe0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9973dae55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d294847f4050" /><Relationship Type="http://schemas.openxmlformats.org/officeDocument/2006/relationships/theme" Target="/ppt/slideMasters/theme/theme1.xml" Id="R840aba63b1d1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ad294847f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da2863fe8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78fc78f1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76f2c1e4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1bcc67f4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d73fe2b5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69d1fef0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066dd4ce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OG SNEKKER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OG SNEKKER AS ble etablert [år] og holder til i Nordkisa.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PIOTR BOBER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Slettastubben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2055 Nordkisa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932 840 782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OG SNEKKER AS</a:t>
            </a:r>
          </a:p>
        </p:txBody>
      </p:sp>
    </p:spTree>
  </p:cSld>
  <p:clrMapOvr>
    <a:masterClrMapping xmlns:a="http://schemas.openxmlformats.org/drawingml/2006/main"/>
  </p:clrMapOvr>
</p:sld>
</file>