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4d315b48994e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db304a25584b3a"/>
  </p:sldMasterIdLst>
  <p:sldIdLst>
    <p:sldId xmlns:r="http://schemas.openxmlformats.org/officeDocument/2006/relationships" id="256" r:id="R597f3146872a408f"/>
    <p:sldId xmlns:r="http://schemas.openxmlformats.org/officeDocument/2006/relationships" id="257" r:id="R565eab944f364827"/>
    <p:sldId xmlns:r="http://schemas.openxmlformats.org/officeDocument/2006/relationships" id="258" r:id="R2a332a6bd73c4c2d"/>
    <p:sldId xmlns:r="http://schemas.openxmlformats.org/officeDocument/2006/relationships" id="259" r:id="Rda478963be03486d"/>
    <p:sldId xmlns:r="http://schemas.openxmlformats.org/officeDocument/2006/relationships" id="260" r:id="Rc8b2825285fa47c6"/>
    <p:sldId xmlns:r="http://schemas.openxmlformats.org/officeDocument/2006/relationships" id="261" r:id="R0f65d3baf70147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db304a25584b3a" /><Relationship Type="http://schemas.openxmlformats.org/officeDocument/2006/relationships/slide" Target="/ppt/slides/slide1.xml" Id="R597f3146872a408f" /><Relationship Type="http://schemas.openxmlformats.org/officeDocument/2006/relationships/slide" Target="/ppt/slides/slide2.xml" Id="R565eab944f364827" /><Relationship Type="http://schemas.openxmlformats.org/officeDocument/2006/relationships/slide" Target="/ppt/slides/slide3.xml" Id="R2a332a6bd73c4c2d" /><Relationship Type="http://schemas.openxmlformats.org/officeDocument/2006/relationships/slide" Target="/ppt/slides/slide4.xml" Id="Rda478963be03486d" /><Relationship Type="http://schemas.openxmlformats.org/officeDocument/2006/relationships/slide" Target="/ppt/slides/slide5.xml" Id="Rc8b2825285fa47c6" /><Relationship Type="http://schemas.openxmlformats.org/officeDocument/2006/relationships/slide" Target="/ppt/slides/slide6.xml" Id="R0f65d3baf70147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6bca0d33942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90bfdbd674ec2" /><Relationship Type="http://schemas.openxmlformats.org/officeDocument/2006/relationships/theme" Target="/ppt/slideMasters/theme/theme1.xml" Id="Rb8664a29462947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990bfdbd674e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2ca6c43f04e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8014f47b142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5eeb04ce84a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21d463c7d40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0f405020f48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412b6e1294d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ANDREASSEN DYKKERSERVICE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DYKKERSERVICE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DYKKERSERVICE AS ble etablert [år] og holder til i Bjørndalstræ.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DYKKERSERVICE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DYKKERSERVICE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DYKKERSERVICE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265 225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DYKKERSERVICE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Astrid Røykenes, Bjørndalsskogen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5170 Bjørndalstræ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932 852 691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DYKKERSERVICE AS</a:t>
            </a:r>
          </a:p>
        </p:txBody>
      </p:sp>
    </p:spTree>
  </p:cSld>
  <p:clrMapOvr>
    <a:masterClrMapping xmlns:a="http://schemas.openxmlformats.org/drawingml/2006/main"/>
  </p:clrMapOvr>
</p:sld>
</file>