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9ac3502148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6ae22d12a442a"/>
  </p:sldMasterIdLst>
  <p:sldIdLst>
    <p:sldId xmlns:r="http://schemas.openxmlformats.org/officeDocument/2006/relationships" id="256" r:id="R7f8c19399bd74f44"/>
    <p:sldId xmlns:r="http://schemas.openxmlformats.org/officeDocument/2006/relationships" id="257" r:id="Rb6e32c7a944b4d38"/>
    <p:sldId xmlns:r="http://schemas.openxmlformats.org/officeDocument/2006/relationships" id="258" r:id="R218bfa6b2ab9402f"/>
    <p:sldId xmlns:r="http://schemas.openxmlformats.org/officeDocument/2006/relationships" id="259" r:id="Rc930e7e3076743a8"/>
    <p:sldId xmlns:r="http://schemas.openxmlformats.org/officeDocument/2006/relationships" id="260" r:id="R648ce104c35a4fff"/>
    <p:sldId xmlns:r="http://schemas.openxmlformats.org/officeDocument/2006/relationships" id="261" r:id="Ra04890fd1c77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6ae22d12a442a" /><Relationship Type="http://schemas.openxmlformats.org/officeDocument/2006/relationships/slide" Target="/ppt/slides/slide1.xml" Id="R7f8c19399bd74f44" /><Relationship Type="http://schemas.openxmlformats.org/officeDocument/2006/relationships/slide" Target="/ppt/slides/slide2.xml" Id="Rb6e32c7a944b4d38" /><Relationship Type="http://schemas.openxmlformats.org/officeDocument/2006/relationships/slide" Target="/ppt/slides/slide3.xml" Id="R218bfa6b2ab9402f" /><Relationship Type="http://schemas.openxmlformats.org/officeDocument/2006/relationships/slide" Target="/ppt/slides/slide4.xml" Id="Rc930e7e3076743a8" /><Relationship Type="http://schemas.openxmlformats.org/officeDocument/2006/relationships/slide" Target="/ppt/slides/slide5.xml" Id="R648ce104c35a4fff" /><Relationship Type="http://schemas.openxmlformats.org/officeDocument/2006/relationships/slide" Target="/ppt/slides/slide6.xml" Id="Ra04890fd1c77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65879f3ed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55fa1e2648b0" /><Relationship Type="http://schemas.openxmlformats.org/officeDocument/2006/relationships/theme" Target="/ppt/slideMasters/theme/theme1.xml" Id="Rda6f514aab59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555fa1e26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1795c7e17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85b785ff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40151473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d6f653d3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d3d1737c4e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4d95878da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AIDAKLINIKKEN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932 854 538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AIDAKLINIKKEN AS</a:t>
            </a:r>
          </a:p>
        </p:txBody>
      </p:sp>
    </p:spTree>
  </p:cSld>
  <p:clrMapOvr>
    <a:masterClrMapping xmlns:a="http://schemas.openxmlformats.org/drawingml/2006/main"/>
  </p:clrMapOvr>
</p:sld>
</file>