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bec43bbb6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8ec8c658148fa"/>
  </p:sldMasterIdLst>
  <p:sldIdLst>
    <p:sldId xmlns:r="http://schemas.openxmlformats.org/officeDocument/2006/relationships" id="256" r:id="R74c19b68b3324c25"/>
    <p:sldId xmlns:r="http://schemas.openxmlformats.org/officeDocument/2006/relationships" id="257" r:id="R3dbe4746cd854ab3"/>
    <p:sldId xmlns:r="http://schemas.openxmlformats.org/officeDocument/2006/relationships" id="258" r:id="Rcaf80dfc49ab48d5"/>
    <p:sldId xmlns:r="http://schemas.openxmlformats.org/officeDocument/2006/relationships" id="259" r:id="R0e205de967884484"/>
    <p:sldId xmlns:r="http://schemas.openxmlformats.org/officeDocument/2006/relationships" id="260" r:id="R3aff73005b75448d"/>
    <p:sldId xmlns:r="http://schemas.openxmlformats.org/officeDocument/2006/relationships" id="261" r:id="Rdca5fb0aa81a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8ec8c658148fa" /><Relationship Type="http://schemas.openxmlformats.org/officeDocument/2006/relationships/slide" Target="/ppt/slides/slide1.xml" Id="R74c19b68b3324c25" /><Relationship Type="http://schemas.openxmlformats.org/officeDocument/2006/relationships/slide" Target="/ppt/slides/slide2.xml" Id="R3dbe4746cd854ab3" /><Relationship Type="http://schemas.openxmlformats.org/officeDocument/2006/relationships/slide" Target="/ppt/slides/slide3.xml" Id="Rcaf80dfc49ab48d5" /><Relationship Type="http://schemas.openxmlformats.org/officeDocument/2006/relationships/slide" Target="/ppt/slides/slide4.xml" Id="R0e205de967884484" /><Relationship Type="http://schemas.openxmlformats.org/officeDocument/2006/relationships/slide" Target="/ppt/slides/slide5.xml" Id="R3aff73005b75448d" /><Relationship Type="http://schemas.openxmlformats.org/officeDocument/2006/relationships/slide" Target="/ppt/slides/slide6.xml" Id="Rdca5fb0aa81a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b4af6d505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01a7ef014f7b" /><Relationship Type="http://schemas.openxmlformats.org/officeDocument/2006/relationships/theme" Target="/ppt/slideMasters/theme/theme1.xml" Id="R588a3d4e207d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101a7ef01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3c810c79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cfd76898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872958b0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911e18bd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ce9430110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97e1ed3b7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AIDAKLINIKKEN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AIDAKLINIKKEN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932 854 538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