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e6835daad748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911a1139d64624"/>
  </p:sldMasterIdLst>
  <p:sldIdLst>
    <p:sldId xmlns:r="http://schemas.openxmlformats.org/officeDocument/2006/relationships" id="256" r:id="R3cdd16cdd4cc4e2e"/>
    <p:sldId xmlns:r="http://schemas.openxmlformats.org/officeDocument/2006/relationships" id="257" r:id="Ra292c2bda6d44d58"/>
    <p:sldId xmlns:r="http://schemas.openxmlformats.org/officeDocument/2006/relationships" id="258" r:id="Rf24e66b8687f488d"/>
    <p:sldId xmlns:r="http://schemas.openxmlformats.org/officeDocument/2006/relationships" id="259" r:id="R02350e3581af429b"/>
    <p:sldId xmlns:r="http://schemas.openxmlformats.org/officeDocument/2006/relationships" id="260" r:id="R2fcede7adec14154"/>
    <p:sldId xmlns:r="http://schemas.openxmlformats.org/officeDocument/2006/relationships" id="261" r:id="Raa5d304c4f9e4a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911a1139d64624" /><Relationship Type="http://schemas.openxmlformats.org/officeDocument/2006/relationships/slide" Target="/ppt/slides/slide1.xml" Id="R3cdd16cdd4cc4e2e" /><Relationship Type="http://schemas.openxmlformats.org/officeDocument/2006/relationships/slide" Target="/ppt/slides/slide2.xml" Id="Ra292c2bda6d44d58" /><Relationship Type="http://schemas.openxmlformats.org/officeDocument/2006/relationships/slide" Target="/ppt/slides/slide3.xml" Id="Rf24e66b8687f488d" /><Relationship Type="http://schemas.openxmlformats.org/officeDocument/2006/relationships/slide" Target="/ppt/slides/slide4.xml" Id="R02350e3581af429b" /><Relationship Type="http://schemas.openxmlformats.org/officeDocument/2006/relationships/slide" Target="/ppt/slides/slide5.xml" Id="R2fcede7adec14154" /><Relationship Type="http://schemas.openxmlformats.org/officeDocument/2006/relationships/slide" Target="/ppt/slides/slide6.xml" Id="Raa5d304c4f9e4a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7dea2f09a445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6df640a274ad5" /><Relationship Type="http://schemas.openxmlformats.org/officeDocument/2006/relationships/theme" Target="/ppt/slideMasters/theme/theme1.xml" Id="Re925673aa8b14b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c6df640a274a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1df685cf542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d4d290fdd4b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7002db94f47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eb42adb0947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8506d30ac49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a45b1c85a4b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BESTINN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BESTINN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BESTINN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BESTINN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BESTINN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BESTINN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Dalsbergstien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932 874 601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BESTINN AS</a:t>
            </a:r>
          </a:p>
        </p:txBody>
      </p:sp>
    </p:spTree>
  </p:cSld>
  <p:clrMapOvr>
    <a:masterClrMapping xmlns:a="http://schemas.openxmlformats.org/drawingml/2006/main"/>
  </p:clrMapOvr>
</p:sld>
</file>