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91e599a96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e22cc45034690"/>
  </p:sldMasterIdLst>
  <p:sldIdLst>
    <p:sldId xmlns:r="http://schemas.openxmlformats.org/officeDocument/2006/relationships" id="256" r:id="R8b6291f44cc54c3a"/>
    <p:sldId xmlns:r="http://schemas.openxmlformats.org/officeDocument/2006/relationships" id="257" r:id="Rf17edd612c194447"/>
    <p:sldId xmlns:r="http://schemas.openxmlformats.org/officeDocument/2006/relationships" id="258" r:id="Rc9e63e48f819426f"/>
    <p:sldId xmlns:r="http://schemas.openxmlformats.org/officeDocument/2006/relationships" id="259" r:id="Rea425cc99323473e"/>
    <p:sldId xmlns:r="http://schemas.openxmlformats.org/officeDocument/2006/relationships" id="260" r:id="Rc2529b6b9aca4a31"/>
    <p:sldId xmlns:r="http://schemas.openxmlformats.org/officeDocument/2006/relationships" id="261" r:id="R345b4b8f22f1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e22cc45034690" /><Relationship Type="http://schemas.openxmlformats.org/officeDocument/2006/relationships/slide" Target="/ppt/slides/slide1.xml" Id="R8b6291f44cc54c3a" /><Relationship Type="http://schemas.openxmlformats.org/officeDocument/2006/relationships/slide" Target="/ppt/slides/slide2.xml" Id="Rf17edd612c194447" /><Relationship Type="http://schemas.openxmlformats.org/officeDocument/2006/relationships/slide" Target="/ppt/slides/slide3.xml" Id="Rc9e63e48f819426f" /><Relationship Type="http://schemas.openxmlformats.org/officeDocument/2006/relationships/slide" Target="/ppt/slides/slide4.xml" Id="Rea425cc99323473e" /><Relationship Type="http://schemas.openxmlformats.org/officeDocument/2006/relationships/slide" Target="/ppt/slides/slide5.xml" Id="Rc2529b6b9aca4a31" /><Relationship Type="http://schemas.openxmlformats.org/officeDocument/2006/relationships/slide" Target="/ppt/slides/slide6.xml" Id="R345b4b8f22f1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2e8e49638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611f0d334a2e" /><Relationship Type="http://schemas.openxmlformats.org/officeDocument/2006/relationships/theme" Target="/ppt/slideMasters/theme/theme1.xml" Id="Rb84b76d611fb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3611f0d33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06146353f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00e5e8a347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c874219fb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ed9c72e3d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7c5953aa2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eda16c2ee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BESTINN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Dalsbergstien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932 874 601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BESTINN AS</a:t>
            </a:r>
          </a:p>
        </p:txBody>
      </p:sp>
    </p:spTree>
  </p:cSld>
  <p:clrMapOvr>
    <a:masterClrMapping xmlns:a="http://schemas.openxmlformats.org/drawingml/2006/main"/>
  </p:clrMapOvr>
</p:sld>
</file>