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f869da3f9245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b0f16e479748c9"/>
  </p:sldMasterIdLst>
  <p:sldIdLst>
    <p:sldId xmlns:r="http://schemas.openxmlformats.org/officeDocument/2006/relationships" id="256" r:id="R19f555bebb9a4971"/>
    <p:sldId xmlns:r="http://schemas.openxmlformats.org/officeDocument/2006/relationships" id="257" r:id="Ra3fac3b3ee174040"/>
    <p:sldId xmlns:r="http://schemas.openxmlformats.org/officeDocument/2006/relationships" id="258" r:id="R50de52e18d96407f"/>
    <p:sldId xmlns:r="http://schemas.openxmlformats.org/officeDocument/2006/relationships" id="259" r:id="R8e1fe1eb22684252"/>
    <p:sldId xmlns:r="http://schemas.openxmlformats.org/officeDocument/2006/relationships" id="260" r:id="R8f8cc1a67d9a4d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0f16e479748c9" /><Relationship Type="http://schemas.openxmlformats.org/officeDocument/2006/relationships/slide" Target="/ppt/slides/slide1.xml" Id="R19f555bebb9a4971" /><Relationship Type="http://schemas.openxmlformats.org/officeDocument/2006/relationships/slide" Target="/ppt/slides/slide2.xml" Id="Ra3fac3b3ee174040" /><Relationship Type="http://schemas.openxmlformats.org/officeDocument/2006/relationships/slide" Target="/ppt/slides/slide3.xml" Id="R50de52e18d96407f" /><Relationship Type="http://schemas.openxmlformats.org/officeDocument/2006/relationships/slide" Target="/ppt/slides/slide4.xml" Id="R8e1fe1eb22684252" /><Relationship Type="http://schemas.openxmlformats.org/officeDocument/2006/relationships/slide" Target="/ppt/slides/slide5.xml" Id="R8f8cc1a67d9a4d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8d939b6ed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289837dbd4094" /><Relationship Type="http://schemas.openxmlformats.org/officeDocument/2006/relationships/theme" Target="/ppt/slideMasters/theme/theme1.xml" Id="R3d39987af09742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7289837dbd40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541e986cc46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9a701b51343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ef8e843944b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ddc893c674e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89c72795c4f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VETERINÆRLØKEN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VETERINÆRLØKEN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VETERINÆRLØKEN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VETERINÆRLØKEN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VETERINÆRLØKEN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VETERINÆRLØKEN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veterinaerloken@gmail.com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istranda.no/bedrift?stranda-veterinerkontor&amp;id=481226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932 899 485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VETERINÆRLØKEN</a:t>
            </a:r>
          </a:p>
        </p:txBody>
      </p:sp>
    </p:spTree>
  </p:cSld>
  <p:clrMapOvr>
    <a:masterClrMapping xmlns:a="http://schemas.openxmlformats.org/drawingml/2006/main"/>
  </p:clrMapOvr>
</p:sld>
</file>