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8733ce792644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fe649794804d2d"/>
  </p:sldMasterIdLst>
  <p:sldIdLst>
    <p:sldId xmlns:r="http://schemas.openxmlformats.org/officeDocument/2006/relationships" id="256" r:id="Rcdf7b4204e9a4309"/>
    <p:sldId xmlns:r="http://schemas.openxmlformats.org/officeDocument/2006/relationships" id="257" r:id="R47fd6aca29804825"/>
    <p:sldId xmlns:r="http://schemas.openxmlformats.org/officeDocument/2006/relationships" id="258" r:id="R6cc577819974441d"/>
    <p:sldId xmlns:r="http://schemas.openxmlformats.org/officeDocument/2006/relationships" id="259" r:id="R428ad04474f34030"/>
    <p:sldId xmlns:r="http://schemas.openxmlformats.org/officeDocument/2006/relationships" id="260" r:id="Rf81e046d88af4d4d"/>
    <p:sldId xmlns:r="http://schemas.openxmlformats.org/officeDocument/2006/relationships" id="261" r:id="R9e2e4ea57b4c42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e649794804d2d" /><Relationship Type="http://schemas.openxmlformats.org/officeDocument/2006/relationships/slide" Target="/ppt/slides/slide1.xml" Id="Rcdf7b4204e9a4309" /><Relationship Type="http://schemas.openxmlformats.org/officeDocument/2006/relationships/slide" Target="/ppt/slides/slide2.xml" Id="R47fd6aca29804825" /><Relationship Type="http://schemas.openxmlformats.org/officeDocument/2006/relationships/slide" Target="/ppt/slides/slide3.xml" Id="R6cc577819974441d" /><Relationship Type="http://schemas.openxmlformats.org/officeDocument/2006/relationships/slide" Target="/ppt/slides/slide4.xml" Id="R428ad04474f34030" /><Relationship Type="http://schemas.openxmlformats.org/officeDocument/2006/relationships/slide" Target="/ppt/slides/slide5.xml" Id="Rf81e046d88af4d4d" /><Relationship Type="http://schemas.openxmlformats.org/officeDocument/2006/relationships/slide" Target="/ppt/slides/slide6.xml" Id="R9e2e4ea57b4c42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9086377daf43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f236f3d3b44b1" /><Relationship Type="http://schemas.openxmlformats.org/officeDocument/2006/relationships/theme" Target="/ppt/slideMasters/theme/theme1.xml" Id="Rf26e670e20604a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4f236f3d3b44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81aef55cf4d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f7689a63442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5bd5f7d0343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8f468f3ac4b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7f9ca0fd44c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d1f02f3ff45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BURON TRANSPORTSERVICE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BURON TRANSPORTSERVICE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BURON TRANSPORTSERVICE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BURON TRANSPORTSERVICE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BURON TRANSPORTSERVICE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BURON TRANSPORTSERVICE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OLAV AAEN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BURON TRANSPORTSERVICE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Rørosveien 514, Prestlia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932 910 470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BURON TRANSPORTSERVICE AS</a:t>
            </a:r>
          </a:p>
        </p:txBody>
      </p:sp>
    </p:spTree>
  </p:cSld>
  <p:clrMapOvr>
    <a:masterClrMapping xmlns:a="http://schemas.openxmlformats.org/drawingml/2006/main"/>
  </p:clrMapOvr>
</p:sld>
</file>