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f885bfea4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8620324f941c9"/>
  </p:sldMasterIdLst>
  <p:sldIdLst>
    <p:sldId xmlns:r="http://schemas.openxmlformats.org/officeDocument/2006/relationships" id="256" r:id="R6e970eb938ae4f89"/>
    <p:sldId xmlns:r="http://schemas.openxmlformats.org/officeDocument/2006/relationships" id="257" r:id="R267b81f565864acd"/>
    <p:sldId xmlns:r="http://schemas.openxmlformats.org/officeDocument/2006/relationships" id="258" r:id="R15554a3509df41ba"/>
    <p:sldId xmlns:r="http://schemas.openxmlformats.org/officeDocument/2006/relationships" id="259" r:id="Rb8b60f7e1e9844a0"/>
    <p:sldId xmlns:r="http://schemas.openxmlformats.org/officeDocument/2006/relationships" id="260" r:id="Ra5459d67719d470b"/>
    <p:sldId xmlns:r="http://schemas.openxmlformats.org/officeDocument/2006/relationships" id="261" r:id="R75d69631e65543f2"/>
    <p:sldId xmlns:r="http://schemas.openxmlformats.org/officeDocument/2006/relationships" id="262" r:id="Ra3b09f1ecddc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8620324f941c9" /><Relationship Type="http://schemas.openxmlformats.org/officeDocument/2006/relationships/slide" Target="/ppt/slides/slide1.xml" Id="R6e970eb938ae4f89" /><Relationship Type="http://schemas.openxmlformats.org/officeDocument/2006/relationships/slide" Target="/ppt/slides/slide2.xml" Id="R267b81f565864acd" /><Relationship Type="http://schemas.openxmlformats.org/officeDocument/2006/relationships/slide" Target="/ppt/slides/slide3.xml" Id="R15554a3509df41ba" /><Relationship Type="http://schemas.openxmlformats.org/officeDocument/2006/relationships/slide" Target="/ppt/slides/slide4.xml" Id="Rb8b60f7e1e9844a0" /><Relationship Type="http://schemas.openxmlformats.org/officeDocument/2006/relationships/slide" Target="/ppt/slides/slide5.xml" Id="Ra5459d67719d470b" /><Relationship Type="http://schemas.openxmlformats.org/officeDocument/2006/relationships/slide" Target="/ppt/slides/slide6.xml" Id="R75d69631e65543f2" /><Relationship Type="http://schemas.openxmlformats.org/officeDocument/2006/relationships/slide" Target="/ppt/slides/slide7.xml" Id="Ra3b09f1ecddc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47420d83a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b6402c8a4685" /><Relationship Type="http://schemas.openxmlformats.org/officeDocument/2006/relationships/theme" Target="/ppt/slideMasters/theme/theme1.xml" Id="R231a3482455c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1b6402c8a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a94e3917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0f355491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1f2ca519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77a1391a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1b569219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7a1e7955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2f84df37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 INVESTERING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16 744 007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GRAVELSÆTER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Stødlevegen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932 913 569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 INVESTERING AS</a:t>
            </a:r>
          </a:p>
        </p:txBody>
      </p:sp>
    </p:spTree>
  </p:cSld>
  <p:clrMapOvr>
    <a:masterClrMapping xmlns:a="http://schemas.openxmlformats.org/drawingml/2006/main"/>
  </p:clrMapOvr>
</p:sld>
</file>