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fed410fdd447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1d75e7781946d8"/>
  </p:sldMasterIdLst>
  <p:sldIdLst>
    <p:sldId xmlns:r="http://schemas.openxmlformats.org/officeDocument/2006/relationships" id="256" r:id="R33b63ec5f83748e7"/>
    <p:sldId xmlns:r="http://schemas.openxmlformats.org/officeDocument/2006/relationships" id="257" r:id="Re75cbb17c0d04821"/>
    <p:sldId xmlns:r="http://schemas.openxmlformats.org/officeDocument/2006/relationships" id="258" r:id="R18e6d4cac17548ef"/>
    <p:sldId xmlns:r="http://schemas.openxmlformats.org/officeDocument/2006/relationships" id="259" r:id="R8a7223133ac64ac5"/>
    <p:sldId xmlns:r="http://schemas.openxmlformats.org/officeDocument/2006/relationships" id="260" r:id="R4979a2430a72402f"/>
    <p:sldId xmlns:r="http://schemas.openxmlformats.org/officeDocument/2006/relationships" id="261" r:id="R50c4d119b43d4619"/>
    <p:sldId xmlns:r="http://schemas.openxmlformats.org/officeDocument/2006/relationships" id="262" r:id="Rc726bcc165bc46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1d75e7781946d8" /><Relationship Type="http://schemas.openxmlformats.org/officeDocument/2006/relationships/slide" Target="/ppt/slides/slide1.xml" Id="R33b63ec5f83748e7" /><Relationship Type="http://schemas.openxmlformats.org/officeDocument/2006/relationships/slide" Target="/ppt/slides/slide2.xml" Id="Re75cbb17c0d04821" /><Relationship Type="http://schemas.openxmlformats.org/officeDocument/2006/relationships/slide" Target="/ppt/slides/slide3.xml" Id="R18e6d4cac17548ef" /><Relationship Type="http://schemas.openxmlformats.org/officeDocument/2006/relationships/slide" Target="/ppt/slides/slide4.xml" Id="R8a7223133ac64ac5" /><Relationship Type="http://schemas.openxmlformats.org/officeDocument/2006/relationships/slide" Target="/ppt/slides/slide5.xml" Id="R4979a2430a72402f" /><Relationship Type="http://schemas.openxmlformats.org/officeDocument/2006/relationships/slide" Target="/ppt/slides/slide6.xml" Id="R50c4d119b43d4619" /><Relationship Type="http://schemas.openxmlformats.org/officeDocument/2006/relationships/slide" Target="/ppt/slides/slide7.xml" Id="Rc726bcc165bc46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2e6a5b0ea44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54742b2b04009" /><Relationship Type="http://schemas.openxmlformats.org/officeDocument/2006/relationships/theme" Target="/ppt/slideMasters/theme/theme1.xml" Id="Rde391351913d4d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654742b2b040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f53fc35e84c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7e93c2a6e49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aa93c8edd4f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2b64f76fd45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636a9539a47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fb5923e5242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006c0e0ab47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HURUM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−877 219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23 426 105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101 284 982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101 331 311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HURUM  –  50,9 %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VIBEKE HURUM  –  28,1 %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ELINE HURUM FROGNER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NIKOLAI HURUM FROGNER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Holmendammen terrasse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932 920 328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HURUM AS</a:t>
            </a:r>
          </a:p>
        </p:txBody>
      </p:sp>
    </p:spTree>
  </p:cSld>
  <p:clrMapOvr>
    <a:masterClrMapping xmlns:a="http://schemas.openxmlformats.org/drawingml/2006/main"/>
  </p:clrMapOvr>
</p:sld>
</file>