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a8117d53c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13df060de48cc"/>
  </p:sldMasterIdLst>
  <p:sldIdLst>
    <p:sldId xmlns:r="http://schemas.openxmlformats.org/officeDocument/2006/relationships" id="256" r:id="R22521bc453a648be"/>
    <p:sldId xmlns:r="http://schemas.openxmlformats.org/officeDocument/2006/relationships" id="257" r:id="R903402a8260945df"/>
    <p:sldId xmlns:r="http://schemas.openxmlformats.org/officeDocument/2006/relationships" id="258" r:id="Rd29759833e8448c5"/>
    <p:sldId xmlns:r="http://schemas.openxmlformats.org/officeDocument/2006/relationships" id="259" r:id="Re6a6c5ed68f64904"/>
    <p:sldId xmlns:r="http://schemas.openxmlformats.org/officeDocument/2006/relationships" id="260" r:id="R1c7c22e134434d45"/>
    <p:sldId xmlns:r="http://schemas.openxmlformats.org/officeDocument/2006/relationships" id="261" r:id="Rb5fc76b8ff01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13df060de48cc" /><Relationship Type="http://schemas.openxmlformats.org/officeDocument/2006/relationships/slide" Target="/ppt/slides/slide1.xml" Id="R22521bc453a648be" /><Relationship Type="http://schemas.openxmlformats.org/officeDocument/2006/relationships/slide" Target="/ppt/slides/slide2.xml" Id="R903402a8260945df" /><Relationship Type="http://schemas.openxmlformats.org/officeDocument/2006/relationships/slide" Target="/ppt/slides/slide3.xml" Id="Rd29759833e8448c5" /><Relationship Type="http://schemas.openxmlformats.org/officeDocument/2006/relationships/slide" Target="/ppt/slides/slide4.xml" Id="Re6a6c5ed68f64904" /><Relationship Type="http://schemas.openxmlformats.org/officeDocument/2006/relationships/slide" Target="/ppt/slides/slide5.xml" Id="R1c7c22e134434d45" /><Relationship Type="http://schemas.openxmlformats.org/officeDocument/2006/relationships/slide" Target="/ppt/slides/slide6.xml" Id="Rb5fc76b8ff01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beb012ddd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10da1be0142a2" /><Relationship Type="http://schemas.openxmlformats.org/officeDocument/2006/relationships/theme" Target="/ppt/slideMasters/theme/theme1.xml" Id="R14fb4af91492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710da1be0142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17a856a146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0b6622cee4f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110bb2d9346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3c21e87a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8c7fa7bef42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b4a98179843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DALEN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932 934 868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DALEN HOTELLDRIFT AS</a:t>
            </a:r>
          </a:p>
        </p:txBody>
      </p:sp>
    </p:spTree>
  </p:cSld>
  <p:clrMapOvr>
    <a:masterClrMapping xmlns:a="http://schemas.openxmlformats.org/drawingml/2006/main"/>
  </p:clrMapOvr>
</p:sld>
</file>