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41515d67a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7a247537e48fd"/>
  </p:sldMasterIdLst>
  <p:sldIdLst>
    <p:sldId xmlns:r="http://schemas.openxmlformats.org/officeDocument/2006/relationships" id="256" r:id="R56193b0847b7420f"/>
    <p:sldId xmlns:r="http://schemas.openxmlformats.org/officeDocument/2006/relationships" id="257" r:id="Rc17b2cfb87a144ee"/>
    <p:sldId xmlns:r="http://schemas.openxmlformats.org/officeDocument/2006/relationships" id="258" r:id="R0a012bf8e6e34e10"/>
    <p:sldId xmlns:r="http://schemas.openxmlformats.org/officeDocument/2006/relationships" id="259" r:id="Rbceacee7803f488d"/>
    <p:sldId xmlns:r="http://schemas.openxmlformats.org/officeDocument/2006/relationships" id="260" r:id="Racc340a1813344a0"/>
    <p:sldId xmlns:r="http://schemas.openxmlformats.org/officeDocument/2006/relationships" id="261" r:id="R74603f06988e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7a247537e48fd" /><Relationship Type="http://schemas.openxmlformats.org/officeDocument/2006/relationships/slide" Target="/ppt/slides/slide1.xml" Id="R56193b0847b7420f" /><Relationship Type="http://schemas.openxmlformats.org/officeDocument/2006/relationships/slide" Target="/ppt/slides/slide2.xml" Id="Rc17b2cfb87a144ee" /><Relationship Type="http://schemas.openxmlformats.org/officeDocument/2006/relationships/slide" Target="/ppt/slides/slide3.xml" Id="R0a012bf8e6e34e10" /><Relationship Type="http://schemas.openxmlformats.org/officeDocument/2006/relationships/slide" Target="/ppt/slides/slide4.xml" Id="Rbceacee7803f488d" /><Relationship Type="http://schemas.openxmlformats.org/officeDocument/2006/relationships/slide" Target="/ppt/slides/slide5.xml" Id="Racc340a1813344a0" /><Relationship Type="http://schemas.openxmlformats.org/officeDocument/2006/relationships/slide" Target="/ppt/slides/slide6.xml" Id="R74603f06988e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3d330a802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1a4d20d647f1" /><Relationship Type="http://schemas.openxmlformats.org/officeDocument/2006/relationships/theme" Target="/ppt/slideMasters/theme/theme1.xml" Id="R035c9b583939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31a4d20d6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c96490fd2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f9b39878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55c7846f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303536a7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1e08ed89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4aa36b0c7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HOTELLDRIFT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36 021 746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−3 297 224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−3 476 967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932 934 868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