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d14ba1c8c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6f47d892d44c88"/>
  </p:sldMasterIdLst>
  <p:sldIdLst>
    <p:sldId xmlns:r="http://schemas.openxmlformats.org/officeDocument/2006/relationships" id="256" r:id="Rb48ea4d11a034732"/>
    <p:sldId xmlns:r="http://schemas.openxmlformats.org/officeDocument/2006/relationships" id="257" r:id="R615e0c43654d4d5f"/>
    <p:sldId xmlns:r="http://schemas.openxmlformats.org/officeDocument/2006/relationships" id="258" r:id="R298d3d89b79340fc"/>
    <p:sldId xmlns:r="http://schemas.openxmlformats.org/officeDocument/2006/relationships" id="259" r:id="Rf616b1b89bb246a1"/>
    <p:sldId xmlns:r="http://schemas.openxmlformats.org/officeDocument/2006/relationships" id="260" r:id="R443d1a98a7de42d3"/>
    <p:sldId xmlns:r="http://schemas.openxmlformats.org/officeDocument/2006/relationships" id="261" r:id="Rf845fd0d9e1b44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f47d892d44c88" /><Relationship Type="http://schemas.openxmlformats.org/officeDocument/2006/relationships/slide" Target="/ppt/slides/slide1.xml" Id="Rb48ea4d11a034732" /><Relationship Type="http://schemas.openxmlformats.org/officeDocument/2006/relationships/slide" Target="/ppt/slides/slide2.xml" Id="R615e0c43654d4d5f" /><Relationship Type="http://schemas.openxmlformats.org/officeDocument/2006/relationships/slide" Target="/ppt/slides/slide3.xml" Id="R298d3d89b79340fc" /><Relationship Type="http://schemas.openxmlformats.org/officeDocument/2006/relationships/slide" Target="/ppt/slides/slide4.xml" Id="Rf616b1b89bb246a1" /><Relationship Type="http://schemas.openxmlformats.org/officeDocument/2006/relationships/slide" Target="/ppt/slides/slide5.xml" Id="R443d1a98a7de42d3" /><Relationship Type="http://schemas.openxmlformats.org/officeDocument/2006/relationships/slide" Target="/ppt/slides/slide6.xml" Id="Rf845fd0d9e1b44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3f31cb8b0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a09e7d8324e68" /><Relationship Type="http://schemas.openxmlformats.org/officeDocument/2006/relationships/theme" Target="/ppt/slideMasters/theme/theme1.xml" Id="R317d17fcc9c2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a09e7d832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9f68f0f8d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7a9809d45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4ca4c8ed4d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f60c6cea4d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42e687744f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fee90d91d40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NOR-MARINE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932 935 708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NOR-MARINE FINANS AS</a:t>
            </a:r>
          </a:p>
        </p:txBody>
      </p:sp>
    </p:spTree>
  </p:cSld>
  <p:clrMapOvr>
    <a:masterClrMapping xmlns:a="http://schemas.openxmlformats.org/drawingml/2006/main"/>
  </p:clrMapOvr>
</p:sld>
</file>