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7b824306b44c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babb7c9f70485c"/>
  </p:sldMasterIdLst>
  <p:sldIdLst>
    <p:sldId xmlns:r="http://schemas.openxmlformats.org/officeDocument/2006/relationships" id="256" r:id="R042a76ae34e94d79"/>
    <p:sldId xmlns:r="http://schemas.openxmlformats.org/officeDocument/2006/relationships" id="257" r:id="R9740b713fbc94ea7"/>
    <p:sldId xmlns:r="http://schemas.openxmlformats.org/officeDocument/2006/relationships" id="258" r:id="Re3da65d04cae426e"/>
    <p:sldId xmlns:r="http://schemas.openxmlformats.org/officeDocument/2006/relationships" id="259" r:id="R15442fff6ed34ad9"/>
    <p:sldId xmlns:r="http://schemas.openxmlformats.org/officeDocument/2006/relationships" id="260" r:id="R033644a198264b83"/>
    <p:sldId xmlns:r="http://schemas.openxmlformats.org/officeDocument/2006/relationships" id="261" r:id="R461ee65ec0d846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babb7c9f70485c" /><Relationship Type="http://schemas.openxmlformats.org/officeDocument/2006/relationships/slide" Target="/ppt/slides/slide1.xml" Id="R042a76ae34e94d79" /><Relationship Type="http://schemas.openxmlformats.org/officeDocument/2006/relationships/slide" Target="/ppt/slides/slide2.xml" Id="R9740b713fbc94ea7" /><Relationship Type="http://schemas.openxmlformats.org/officeDocument/2006/relationships/slide" Target="/ppt/slides/slide3.xml" Id="Re3da65d04cae426e" /><Relationship Type="http://schemas.openxmlformats.org/officeDocument/2006/relationships/slide" Target="/ppt/slides/slide4.xml" Id="R15442fff6ed34ad9" /><Relationship Type="http://schemas.openxmlformats.org/officeDocument/2006/relationships/slide" Target="/ppt/slides/slide5.xml" Id="R033644a198264b83" /><Relationship Type="http://schemas.openxmlformats.org/officeDocument/2006/relationships/slide" Target="/ppt/slides/slide6.xml" Id="R461ee65ec0d846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bc5092776745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202a2343f43be" /><Relationship Type="http://schemas.openxmlformats.org/officeDocument/2006/relationships/theme" Target="/ppt/slideMasters/theme/theme1.xml" Id="Rafd6f636fa9a45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6202a2343f43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b3d5d9ae04a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c079fbc7e47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8b9406a3c4d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21f3c10e441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a87fb083240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a2e4ad4004a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NOR-MARINE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NOR-MARINE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NOR-MARINE FINANS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NOR-MARINE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NOR-MARINE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NOR-MARINE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HØVER JOHAN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HØVER TOM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NOR-MARINE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932 935 708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NOR-MARINE FINANS AS</a:t>
            </a:r>
          </a:p>
        </p:txBody>
      </p:sp>
    </p:spTree>
  </p:cSld>
  <p:clrMapOvr>
    <a:masterClrMapping xmlns:a="http://schemas.openxmlformats.org/drawingml/2006/main"/>
  </p:clrMapOvr>
</p:sld>
</file>