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784a5c227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f7c93f63940b7"/>
  </p:sldMasterIdLst>
  <p:sldIdLst>
    <p:sldId xmlns:r="http://schemas.openxmlformats.org/officeDocument/2006/relationships" id="256" r:id="Rc30cbebbc81b40b6"/>
    <p:sldId xmlns:r="http://schemas.openxmlformats.org/officeDocument/2006/relationships" id="257" r:id="Re9f44189aea64773"/>
    <p:sldId xmlns:r="http://schemas.openxmlformats.org/officeDocument/2006/relationships" id="258" r:id="Rf99610e978414193"/>
    <p:sldId xmlns:r="http://schemas.openxmlformats.org/officeDocument/2006/relationships" id="259" r:id="Rb8abe09f3ba64139"/>
    <p:sldId xmlns:r="http://schemas.openxmlformats.org/officeDocument/2006/relationships" id="260" r:id="Rbe89d6f82b9b4953"/>
    <p:sldId xmlns:r="http://schemas.openxmlformats.org/officeDocument/2006/relationships" id="261" r:id="R6bb0fa8ced9c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f7c93f63940b7" /><Relationship Type="http://schemas.openxmlformats.org/officeDocument/2006/relationships/slide" Target="/ppt/slides/slide1.xml" Id="Rc30cbebbc81b40b6" /><Relationship Type="http://schemas.openxmlformats.org/officeDocument/2006/relationships/slide" Target="/ppt/slides/slide2.xml" Id="Re9f44189aea64773" /><Relationship Type="http://schemas.openxmlformats.org/officeDocument/2006/relationships/slide" Target="/ppt/slides/slide3.xml" Id="Rf99610e978414193" /><Relationship Type="http://schemas.openxmlformats.org/officeDocument/2006/relationships/slide" Target="/ppt/slides/slide4.xml" Id="Rb8abe09f3ba64139" /><Relationship Type="http://schemas.openxmlformats.org/officeDocument/2006/relationships/slide" Target="/ppt/slides/slide5.xml" Id="Rbe89d6f82b9b4953" /><Relationship Type="http://schemas.openxmlformats.org/officeDocument/2006/relationships/slide" Target="/ppt/slides/slide6.xml" Id="R6bb0fa8ced9c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015df91e0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319c45eb04ce2" /><Relationship Type="http://schemas.openxmlformats.org/officeDocument/2006/relationships/theme" Target="/ppt/slideMasters/theme/theme1.xml" Id="Ra87d7a41b884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3319c45eb0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7fc0bec4c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cc09ff9e7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359c23397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6bbb8c9b442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0ae4be61041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944fe5ff8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LGM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LGM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GUNNAR MATTIAS GIMSTRAND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Nissens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LGM AS</a:t>
            </a:r>
          </a:p>
        </p:txBody>
      </p:sp>
    </p:spTree>
  </p:cSld>
  <p:clrMapOvr>
    <a:masterClrMapping xmlns:a="http://schemas.openxmlformats.org/drawingml/2006/main"/>
  </p:clrMapOvr>
</p:sld>
</file>