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523452dd6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41232542d47d7"/>
  </p:sldMasterIdLst>
  <p:sldIdLst>
    <p:sldId xmlns:r="http://schemas.openxmlformats.org/officeDocument/2006/relationships" id="256" r:id="R7f8f67e2033d496a"/>
    <p:sldId xmlns:r="http://schemas.openxmlformats.org/officeDocument/2006/relationships" id="257" r:id="Rdb62035cd82f4092"/>
    <p:sldId xmlns:r="http://schemas.openxmlformats.org/officeDocument/2006/relationships" id="258" r:id="Rb24f30e5f450458f"/>
    <p:sldId xmlns:r="http://schemas.openxmlformats.org/officeDocument/2006/relationships" id="259" r:id="Rdcadc0f522964c68"/>
    <p:sldId xmlns:r="http://schemas.openxmlformats.org/officeDocument/2006/relationships" id="260" r:id="R721bdb7484dd4383"/>
    <p:sldId xmlns:r="http://schemas.openxmlformats.org/officeDocument/2006/relationships" id="261" r:id="Rf3319278fdfd4b3e"/>
    <p:sldId xmlns:r="http://schemas.openxmlformats.org/officeDocument/2006/relationships" id="262" r:id="R8658045a55c5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41232542d47d7" /><Relationship Type="http://schemas.openxmlformats.org/officeDocument/2006/relationships/slide" Target="/ppt/slides/slide1.xml" Id="R7f8f67e2033d496a" /><Relationship Type="http://schemas.openxmlformats.org/officeDocument/2006/relationships/slide" Target="/ppt/slides/slide2.xml" Id="Rdb62035cd82f4092" /><Relationship Type="http://schemas.openxmlformats.org/officeDocument/2006/relationships/slide" Target="/ppt/slides/slide3.xml" Id="Rb24f30e5f450458f" /><Relationship Type="http://schemas.openxmlformats.org/officeDocument/2006/relationships/slide" Target="/ppt/slides/slide4.xml" Id="Rdcadc0f522964c68" /><Relationship Type="http://schemas.openxmlformats.org/officeDocument/2006/relationships/slide" Target="/ppt/slides/slide5.xml" Id="R721bdb7484dd4383" /><Relationship Type="http://schemas.openxmlformats.org/officeDocument/2006/relationships/slide" Target="/ppt/slides/slide6.xml" Id="Rf3319278fdfd4b3e" /><Relationship Type="http://schemas.openxmlformats.org/officeDocument/2006/relationships/slide" Target="/ppt/slides/slide7.xml" Id="R8658045a55c5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23a7c9d32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4e3707cf43c7" /><Relationship Type="http://schemas.openxmlformats.org/officeDocument/2006/relationships/theme" Target="/ppt/slideMasters/theme/theme1.xml" Id="R2545938b0127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a4e3707cf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f04ebec4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e58c22657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b46e8bae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3794c7dd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b6afce6e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4602cb10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453172af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