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9bd40d2f7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e46d38455f4cbe"/>
  </p:sldMasterIdLst>
  <p:sldIdLst>
    <p:sldId xmlns:r="http://schemas.openxmlformats.org/officeDocument/2006/relationships" id="256" r:id="R08f7054418a147db"/>
    <p:sldId xmlns:r="http://schemas.openxmlformats.org/officeDocument/2006/relationships" id="257" r:id="R190a5823d5094344"/>
    <p:sldId xmlns:r="http://schemas.openxmlformats.org/officeDocument/2006/relationships" id="258" r:id="R46993fbf24384b16"/>
    <p:sldId xmlns:r="http://schemas.openxmlformats.org/officeDocument/2006/relationships" id="259" r:id="Rbd9cefe54e234d4b"/>
    <p:sldId xmlns:r="http://schemas.openxmlformats.org/officeDocument/2006/relationships" id="260" r:id="Rdf8df832679946dd"/>
    <p:sldId xmlns:r="http://schemas.openxmlformats.org/officeDocument/2006/relationships" id="261" r:id="R8fc0c894b61945cd"/>
    <p:sldId xmlns:r="http://schemas.openxmlformats.org/officeDocument/2006/relationships" id="262" r:id="R0671e004daef4a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46d38455f4cbe" /><Relationship Type="http://schemas.openxmlformats.org/officeDocument/2006/relationships/slide" Target="/ppt/slides/slide1.xml" Id="R08f7054418a147db" /><Relationship Type="http://schemas.openxmlformats.org/officeDocument/2006/relationships/slide" Target="/ppt/slides/slide2.xml" Id="R190a5823d5094344" /><Relationship Type="http://schemas.openxmlformats.org/officeDocument/2006/relationships/slide" Target="/ppt/slides/slide3.xml" Id="R46993fbf24384b16" /><Relationship Type="http://schemas.openxmlformats.org/officeDocument/2006/relationships/slide" Target="/ppt/slides/slide4.xml" Id="Rbd9cefe54e234d4b" /><Relationship Type="http://schemas.openxmlformats.org/officeDocument/2006/relationships/slide" Target="/ppt/slides/slide5.xml" Id="Rdf8df832679946dd" /><Relationship Type="http://schemas.openxmlformats.org/officeDocument/2006/relationships/slide" Target="/ppt/slides/slide6.xml" Id="R8fc0c894b61945cd" /><Relationship Type="http://schemas.openxmlformats.org/officeDocument/2006/relationships/slide" Target="/ppt/slides/slide7.xml" Id="R0671e004daef4a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f232d2569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61359b3c94d20" /><Relationship Type="http://schemas.openxmlformats.org/officeDocument/2006/relationships/theme" Target="/ppt/slideMasters/theme/theme1.xml" Id="R641bf6840436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61359b3c9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af9a08722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6bcabe11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e1ce9785e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9b4ed9a0948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2beaff175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f0a39ff4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22d1716a54a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 MAGNE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MAGNE HAUGEN AS ble etablert [år] og holder til i Hjartdal.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1 555 930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358 237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MAGNE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Magne Haugen, Holmsvegen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3690 Hjartdal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 MAGNE HAUGEN AS</a:t>
            </a:r>
          </a:p>
        </p:txBody>
      </p:sp>
    </p:spTree>
  </p:cSld>
  <p:clrMapOvr>
    <a:masterClrMapping xmlns:a="http://schemas.openxmlformats.org/drawingml/2006/main"/>
  </p:clrMapOvr>
</p:sld>
</file>