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b911902f7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02874096bc4a45"/>
  </p:sldMasterIdLst>
  <p:sldIdLst>
    <p:sldId xmlns:r="http://schemas.openxmlformats.org/officeDocument/2006/relationships" id="256" r:id="R699fc51fe2304623"/>
    <p:sldId xmlns:r="http://schemas.openxmlformats.org/officeDocument/2006/relationships" id="257" r:id="Rc88769f47abf4e82"/>
    <p:sldId xmlns:r="http://schemas.openxmlformats.org/officeDocument/2006/relationships" id="258" r:id="R809583da7707497e"/>
    <p:sldId xmlns:r="http://schemas.openxmlformats.org/officeDocument/2006/relationships" id="259" r:id="R103df307ef074b74"/>
    <p:sldId xmlns:r="http://schemas.openxmlformats.org/officeDocument/2006/relationships" id="260" r:id="R3e4953584cb343aa"/>
    <p:sldId xmlns:r="http://schemas.openxmlformats.org/officeDocument/2006/relationships" id="261" r:id="R9f76f0a0ba654c4f"/>
    <p:sldId xmlns:r="http://schemas.openxmlformats.org/officeDocument/2006/relationships" id="262" r:id="Rdef7e04bfc764b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02874096bc4a45" /><Relationship Type="http://schemas.openxmlformats.org/officeDocument/2006/relationships/slide" Target="/ppt/slides/slide1.xml" Id="R699fc51fe2304623" /><Relationship Type="http://schemas.openxmlformats.org/officeDocument/2006/relationships/slide" Target="/ppt/slides/slide2.xml" Id="Rc88769f47abf4e82" /><Relationship Type="http://schemas.openxmlformats.org/officeDocument/2006/relationships/slide" Target="/ppt/slides/slide3.xml" Id="R809583da7707497e" /><Relationship Type="http://schemas.openxmlformats.org/officeDocument/2006/relationships/slide" Target="/ppt/slides/slide4.xml" Id="R103df307ef074b74" /><Relationship Type="http://schemas.openxmlformats.org/officeDocument/2006/relationships/slide" Target="/ppt/slides/slide5.xml" Id="R3e4953584cb343aa" /><Relationship Type="http://schemas.openxmlformats.org/officeDocument/2006/relationships/slide" Target="/ppt/slides/slide6.xml" Id="R9f76f0a0ba654c4f" /><Relationship Type="http://schemas.openxmlformats.org/officeDocument/2006/relationships/slide" Target="/ppt/slides/slide7.xml" Id="Rdef7e04bfc764b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676ba889846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5d715d54f40ae" /><Relationship Type="http://schemas.openxmlformats.org/officeDocument/2006/relationships/theme" Target="/ppt/slideMasters/theme/theme1.xml" Id="R53410ff36509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95d715d54f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3981351c84d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4a30e441a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e075cde60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2c3184b3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3492d5df1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12538b30a42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6f8acd6fb43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 INVEST AS ble etablert [år] og holder til i Sande I Vestfold.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3 021 562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Salongåsen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3073 Sande I Vestfold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932 951 207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LEVE INVEST AS</a:t>
            </a:r>
          </a:p>
        </p:txBody>
      </p:sp>
    </p:spTree>
  </p:cSld>
  <p:clrMapOvr>
    <a:masterClrMapping xmlns:a="http://schemas.openxmlformats.org/drawingml/2006/main"/>
  </p:clrMapOvr>
</p:sld>
</file>