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1a27a0ca6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67cbe6254b4b4e"/>
  </p:sldMasterIdLst>
  <p:sldIdLst>
    <p:sldId xmlns:r="http://schemas.openxmlformats.org/officeDocument/2006/relationships" id="256" r:id="Rcb139fc386dd43ec"/>
    <p:sldId xmlns:r="http://schemas.openxmlformats.org/officeDocument/2006/relationships" id="257" r:id="R2afe45f15bcc4f65"/>
    <p:sldId xmlns:r="http://schemas.openxmlformats.org/officeDocument/2006/relationships" id="258" r:id="R698abfa041c14b56"/>
    <p:sldId xmlns:r="http://schemas.openxmlformats.org/officeDocument/2006/relationships" id="259" r:id="R19a25f2f09ef419b"/>
    <p:sldId xmlns:r="http://schemas.openxmlformats.org/officeDocument/2006/relationships" id="260" r:id="R94438aaa21884173"/>
    <p:sldId xmlns:r="http://schemas.openxmlformats.org/officeDocument/2006/relationships" id="261" r:id="R7bef804984bb4520"/>
    <p:sldId xmlns:r="http://schemas.openxmlformats.org/officeDocument/2006/relationships" id="262" r:id="R69be82709105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7cbe6254b4b4e" /><Relationship Type="http://schemas.openxmlformats.org/officeDocument/2006/relationships/slide" Target="/ppt/slides/slide1.xml" Id="Rcb139fc386dd43ec" /><Relationship Type="http://schemas.openxmlformats.org/officeDocument/2006/relationships/slide" Target="/ppt/slides/slide2.xml" Id="R2afe45f15bcc4f65" /><Relationship Type="http://schemas.openxmlformats.org/officeDocument/2006/relationships/slide" Target="/ppt/slides/slide3.xml" Id="R698abfa041c14b56" /><Relationship Type="http://schemas.openxmlformats.org/officeDocument/2006/relationships/slide" Target="/ppt/slides/slide4.xml" Id="R19a25f2f09ef419b" /><Relationship Type="http://schemas.openxmlformats.org/officeDocument/2006/relationships/slide" Target="/ppt/slides/slide5.xml" Id="R94438aaa21884173" /><Relationship Type="http://schemas.openxmlformats.org/officeDocument/2006/relationships/slide" Target="/ppt/slides/slide6.xml" Id="R7bef804984bb4520" /><Relationship Type="http://schemas.openxmlformats.org/officeDocument/2006/relationships/slide" Target="/ppt/slides/slide7.xml" Id="R69be82709105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9620b6a15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88b238bc24111" /><Relationship Type="http://schemas.openxmlformats.org/officeDocument/2006/relationships/theme" Target="/ppt/slideMasters/theme/theme1.xml" Id="R8632f7c7f58c4f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88b238bc241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1920c830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d3174eaeb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ff8c81c0546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5ee1b4d8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8878a896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7e95d4d943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d48a704e34b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CAISHEN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CAISHEN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OMAR MIDTØY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CAISHEN HOLDING AS</a:t>
            </a:r>
          </a:p>
        </p:txBody>
      </p:sp>
    </p:spTree>
  </p:cSld>
  <p:clrMapOvr>
    <a:masterClrMapping xmlns:a="http://schemas.openxmlformats.org/drawingml/2006/main"/>
  </p:clrMapOvr>
</p:sld>
</file>