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199d3e83d54d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63e2682f7548c8"/>
  </p:sldMasterIdLst>
  <p:sldIdLst>
    <p:sldId xmlns:r="http://schemas.openxmlformats.org/officeDocument/2006/relationships" id="256" r:id="R9834e9ecdfba4e9e"/>
    <p:sldId xmlns:r="http://schemas.openxmlformats.org/officeDocument/2006/relationships" id="257" r:id="R48b13dc554d44dd5"/>
    <p:sldId xmlns:r="http://schemas.openxmlformats.org/officeDocument/2006/relationships" id="258" r:id="Red4b8f57f5d2483e"/>
    <p:sldId xmlns:r="http://schemas.openxmlformats.org/officeDocument/2006/relationships" id="259" r:id="Rb6b7ffcd97e145dd"/>
    <p:sldId xmlns:r="http://schemas.openxmlformats.org/officeDocument/2006/relationships" id="260" r:id="R187ef8f6de8f4a0a"/>
    <p:sldId xmlns:r="http://schemas.openxmlformats.org/officeDocument/2006/relationships" id="261" r:id="R60773d1a87964490"/>
    <p:sldId xmlns:r="http://schemas.openxmlformats.org/officeDocument/2006/relationships" id="262" r:id="Rbd41729764ce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63e2682f7548c8" /><Relationship Type="http://schemas.openxmlformats.org/officeDocument/2006/relationships/slide" Target="/ppt/slides/slide1.xml" Id="R9834e9ecdfba4e9e" /><Relationship Type="http://schemas.openxmlformats.org/officeDocument/2006/relationships/slide" Target="/ppt/slides/slide2.xml" Id="R48b13dc554d44dd5" /><Relationship Type="http://schemas.openxmlformats.org/officeDocument/2006/relationships/slide" Target="/ppt/slides/slide3.xml" Id="Red4b8f57f5d2483e" /><Relationship Type="http://schemas.openxmlformats.org/officeDocument/2006/relationships/slide" Target="/ppt/slides/slide4.xml" Id="Rb6b7ffcd97e145dd" /><Relationship Type="http://schemas.openxmlformats.org/officeDocument/2006/relationships/slide" Target="/ppt/slides/slide5.xml" Id="R187ef8f6de8f4a0a" /><Relationship Type="http://schemas.openxmlformats.org/officeDocument/2006/relationships/slide" Target="/ppt/slides/slide6.xml" Id="R60773d1a87964490" /><Relationship Type="http://schemas.openxmlformats.org/officeDocument/2006/relationships/slide" Target="/ppt/slides/slide7.xml" Id="Rbd41729764ce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6284bfda74e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4c331d0ba48a2" /><Relationship Type="http://schemas.openxmlformats.org/officeDocument/2006/relationships/theme" Target="/ppt/slideMasters/theme/theme1.xml" Id="R92fcd242add34f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4c331d0ba48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b42337dd5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9bbe36f0643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a6516c57347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3600773c6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aa42ee6c5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cef3e4dc040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e4e404248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BN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352 839 020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357 924 457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932 975 521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BN INVEST AS</a:t>
            </a:r>
          </a:p>
        </p:txBody>
      </p:sp>
    </p:spTree>
  </p:cSld>
  <p:clrMapOvr>
    <a:masterClrMapping xmlns:a="http://schemas.openxmlformats.org/drawingml/2006/main"/>
  </p:clrMapOvr>
</p:sld>
</file>