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7ef8ac73a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ba95d4c1c4fb5"/>
  </p:sldMasterIdLst>
  <p:sldIdLst>
    <p:sldId xmlns:r="http://schemas.openxmlformats.org/officeDocument/2006/relationships" id="256" r:id="R98603375b16242e0"/>
    <p:sldId xmlns:r="http://schemas.openxmlformats.org/officeDocument/2006/relationships" id="257" r:id="R4f476694625c4ad4"/>
    <p:sldId xmlns:r="http://schemas.openxmlformats.org/officeDocument/2006/relationships" id="258" r:id="R004f52fa1599409e"/>
    <p:sldId xmlns:r="http://schemas.openxmlformats.org/officeDocument/2006/relationships" id="259" r:id="R526f998022fa4a1b"/>
    <p:sldId xmlns:r="http://schemas.openxmlformats.org/officeDocument/2006/relationships" id="260" r:id="R86efd2fd9a6e4483"/>
    <p:sldId xmlns:r="http://schemas.openxmlformats.org/officeDocument/2006/relationships" id="261" r:id="Rdd3ff30c482a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ba95d4c1c4fb5" /><Relationship Type="http://schemas.openxmlformats.org/officeDocument/2006/relationships/slide" Target="/ppt/slides/slide1.xml" Id="R98603375b16242e0" /><Relationship Type="http://schemas.openxmlformats.org/officeDocument/2006/relationships/slide" Target="/ppt/slides/slide2.xml" Id="R4f476694625c4ad4" /><Relationship Type="http://schemas.openxmlformats.org/officeDocument/2006/relationships/slide" Target="/ppt/slides/slide3.xml" Id="R004f52fa1599409e" /><Relationship Type="http://schemas.openxmlformats.org/officeDocument/2006/relationships/slide" Target="/ppt/slides/slide4.xml" Id="R526f998022fa4a1b" /><Relationship Type="http://schemas.openxmlformats.org/officeDocument/2006/relationships/slide" Target="/ppt/slides/slide5.xml" Id="R86efd2fd9a6e4483" /><Relationship Type="http://schemas.openxmlformats.org/officeDocument/2006/relationships/slide" Target="/ppt/slides/slide6.xml" Id="Rdd3ff30c482a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385586f1f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2c0435b24495" /><Relationship Type="http://schemas.openxmlformats.org/officeDocument/2006/relationships/theme" Target="/ppt/slideMasters/theme/theme1.xml" Id="R33052cfa897e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f2c0435b2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0eeff689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3f926e7c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ad12e8c3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7eb888ca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3022978dd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3a7f74a2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INTERIØR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932 984 350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INTERIØR AS</a:t>
            </a:r>
          </a:p>
        </p:txBody>
      </p:sp>
    </p:spTree>
  </p:cSld>
  <p:clrMapOvr>
    <a:masterClrMapping xmlns:a="http://schemas.openxmlformats.org/drawingml/2006/main"/>
  </p:clrMapOvr>
</p:sld>
</file>