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7c23f28c78b43d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09e83dad5a746c7"/>
  </p:sldMasterIdLst>
  <p:sldIdLst>
    <p:sldId xmlns:r="http://schemas.openxmlformats.org/officeDocument/2006/relationships" id="256" r:id="Rf8f441a3834b4fef"/>
    <p:sldId xmlns:r="http://schemas.openxmlformats.org/officeDocument/2006/relationships" id="257" r:id="Rbcd64d044d47464e"/>
    <p:sldId xmlns:r="http://schemas.openxmlformats.org/officeDocument/2006/relationships" id="258" r:id="R2467bc719db04798"/>
    <p:sldId xmlns:r="http://schemas.openxmlformats.org/officeDocument/2006/relationships" id="259" r:id="Re71f4ec99f504539"/>
    <p:sldId xmlns:r="http://schemas.openxmlformats.org/officeDocument/2006/relationships" id="260" r:id="Rf9dc453946404ca2"/>
    <p:sldId xmlns:r="http://schemas.openxmlformats.org/officeDocument/2006/relationships" id="261" r:id="R028cb001b2214ef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09e83dad5a746c7" /><Relationship Type="http://schemas.openxmlformats.org/officeDocument/2006/relationships/slide" Target="/ppt/slides/slide1.xml" Id="Rf8f441a3834b4fef" /><Relationship Type="http://schemas.openxmlformats.org/officeDocument/2006/relationships/slide" Target="/ppt/slides/slide2.xml" Id="Rbcd64d044d47464e" /><Relationship Type="http://schemas.openxmlformats.org/officeDocument/2006/relationships/slide" Target="/ppt/slides/slide3.xml" Id="R2467bc719db04798" /><Relationship Type="http://schemas.openxmlformats.org/officeDocument/2006/relationships/slide" Target="/ppt/slides/slide4.xml" Id="Re71f4ec99f504539" /><Relationship Type="http://schemas.openxmlformats.org/officeDocument/2006/relationships/slide" Target="/ppt/slides/slide5.xml" Id="Rf9dc453946404ca2" /><Relationship Type="http://schemas.openxmlformats.org/officeDocument/2006/relationships/slide" Target="/ppt/slides/slide6.xml" Id="R028cb001b2214ef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c533d8133634fc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dfb6776efb4cca" /><Relationship Type="http://schemas.openxmlformats.org/officeDocument/2006/relationships/theme" Target="/ppt/slideMasters/theme/theme1.xml" Id="R29341c1c13154b3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4dfb6776efb4cc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1f17ce4adf4a3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f78a26037c449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4b7094c4cf426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4c2e11d33a448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45800882e34ae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4b3183fed1473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SKARTACUS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SKARTACUS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SKARTACUS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SKARTACUS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SKARTACUS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SKARTACUS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Skipperveien 46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8070 Bodø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932 986 310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SKARTACUS AS</a:t>
            </a:r>
          </a:p>
        </p:txBody>
      </p:sp>
    </p:spTree>
  </p:cSld>
  <p:clrMapOvr>
    <a:masterClrMapping xmlns:a="http://schemas.openxmlformats.org/drawingml/2006/main"/>
  </p:clrMapOvr>
</p:sld>
</file>